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75" r:id="rId5"/>
    <p:sldId id="261" r:id="rId6"/>
    <p:sldId id="276" r:id="rId7"/>
    <p:sldId id="277" r:id="rId8"/>
    <p:sldId id="278" r:id="rId9"/>
    <p:sldId id="279" r:id="rId10"/>
    <p:sldId id="267" r:id="rId11"/>
    <p:sldId id="280" r:id="rId12"/>
    <p:sldId id="270" r:id="rId13"/>
  </p:sldIdLst>
  <p:sldSz cx="14630400" cy="8229600"/>
  <p:notesSz cx="8229600" cy="14630400"/>
  <p:embeddedFontLst>
    <p:embeddedFont>
      <p:font typeface="Geist" panose="020B0604020202020204" charset="0"/>
      <p:regular r:id="rId15"/>
    </p:embeddedFont>
  </p:embeddedFontLst>
  <p:defaultTextStyle>
    <a:defPPr>
      <a:defRPr lang="fr-BJ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C1D189-A32F-4236-8A3E-D266FB98077B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856C3962-8495-4EC7-8632-4A83A466C058}">
      <dgm:prSet phldrT="[Text]" phldr="0"/>
      <dgm:spPr/>
      <dgm:t>
        <a:bodyPr/>
        <a:lstStyle/>
        <a:p>
          <a:r>
            <a:rPr lang="en-US" err="1"/>
            <a:t>Assembleé</a:t>
          </a:r>
          <a:r>
            <a:rPr lang="en-US"/>
            <a:t> Générale</a:t>
          </a:r>
          <a:endParaRPr lang="en-US" dirty="0"/>
        </a:p>
      </dgm:t>
    </dgm:pt>
    <dgm:pt modelId="{C9C6DBCF-254B-41C1-AF4A-40F1AD327403}" type="parTrans" cxnId="{8BAC93FA-521A-4C30-B494-28355A0938CD}">
      <dgm:prSet/>
      <dgm:spPr/>
      <dgm:t>
        <a:bodyPr/>
        <a:lstStyle/>
        <a:p>
          <a:endParaRPr lang="en-US"/>
        </a:p>
      </dgm:t>
    </dgm:pt>
    <dgm:pt modelId="{AED7C095-0A69-428B-9D2D-2DBF64D07186}" type="sibTrans" cxnId="{8BAC93FA-521A-4C30-B494-28355A0938CD}">
      <dgm:prSet/>
      <dgm:spPr/>
      <dgm:t>
        <a:bodyPr/>
        <a:lstStyle/>
        <a:p>
          <a:r>
            <a:rPr lang="en-US" dirty="0"/>
            <a:t>Membre de Droits</a:t>
          </a:r>
        </a:p>
      </dgm:t>
    </dgm:pt>
    <dgm:pt modelId="{33B0BA2A-1F65-462C-9DAD-8861805C68A7}">
      <dgm:prSet phldrT="[Text]" phldr="0"/>
      <dgm:spPr/>
      <dgm:t>
        <a:bodyPr/>
        <a:lstStyle/>
        <a:p>
          <a:r>
            <a:rPr lang="en-US" dirty="0"/>
            <a:t>Direction </a:t>
          </a:r>
          <a:r>
            <a:rPr lang="en-US" dirty="0" err="1"/>
            <a:t>Exécutive</a:t>
          </a:r>
          <a:endParaRPr lang="en-US" dirty="0"/>
        </a:p>
      </dgm:t>
    </dgm:pt>
    <dgm:pt modelId="{1C16AAA6-39E3-4C8F-807C-01B116021122}" type="parTrans" cxnId="{03D2018E-7B8D-45E1-B85E-FD135AAB3DBC}">
      <dgm:prSet/>
      <dgm:spPr/>
      <dgm:t>
        <a:bodyPr/>
        <a:lstStyle/>
        <a:p>
          <a:endParaRPr lang="en-US"/>
        </a:p>
      </dgm:t>
    </dgm:pt>
    <dgm:pt modelId="{472EC4CB-0CE0-4EBB-A419-4246D64E925C}" type="sibTrans" cxnId="{03D2018E-7B8D-45E1-B85E-FD135AAB3DBC}">
      <dgm:prSet/>
      <dgm:spPr/>
      <dgm:t>
        <a:bodyPr/>
        <a:lstStyle/>
        <a:p>
          <a:r>
            <a:rPr lang="en-US" dirty="0"/>
            <a:t>DE</a:t>
          </a:r>
        </a:p>
      </dgm:t>
    </dgm:pt>
    <dgm:pt modelId="{0A93EB10-DE53-4BD8-8731-5546711D76AE}">
      <dgm:prSet phldrT="[Text]" phldr="0"/>
      <dgm:spPr/>
      <dgm:t>
        <a:bodyPr/>
        <a:lstStyle/>
        <a:p>
          <a:r>
            <a:rPr lang="en-US" dirty="0"/>
            <a:t>Direction Admin et finances (DAF)</a:t>
          </a:r>
        </a:p>
      </dgm:t>
    </dgm:pt>
    <dgm:pt modelId="{9B5C3558-DADC-4C17-9556-8BAA53E28331}" type="parTrans" cxnId="{7CB514E7-93E2-46E6-BAF1-6BA62A97F8E7}">
      <dgm:prSet/>
      <dgm:spPr/>
      <dgm:t>
        <a:bodyPr/>
        <a:lstStyle/>
        <a:p>
          <a:endParaRPr lang="en-US"/>
        </a:p>
      </dgm:t>
    </dgm:pt>
    <dgm:pt modelId="{E17CC546-AAAE-499B-8F9E-039D416C896C}" type="sibTrans" cxnId="{7CB514E7-93E2-46E6-BAF1-6BA62A97F8E7}">
      <dgm:prSet/>
      <dgm:spPr/>
      <dgm:t>
        <a:bodyPr/>
        <a:lstStyle/>
        <a:p>
          <a:endParaRPr lang="en-US" dirty="0"/>
        </a:p>
      </dgm:t>
    </dgm:pt>
    <dgm:pt modelId="{29028EA8-20BD-4404-818B-088E81AEE2B4}">
      <dgm:prSet phldrT="[Text]" phldr="0"/>
      <dgm:spPr/>
      <dgm:t>
        <a:bodyPr/>
        <a:lstStyle/>
        <a:p>
          <a:r>
            <a:rPr lang="en-US" dirty="0"/>
            <a:t>Direction des </a:t>
          </a:r>
          <a:r>
            <a:rPr lang="en-US" dirty="0" err="1"/>
            <a:t>Programmes</a:t>
          </a:r>
          <a:endParaRPr lang="en-US" dirty="0"/>
        </a:p>
      </dgm:t>
    </dgm:pt>
    <dgm:pt modelId="{BD5401D9-059E-40C7-A382-BCF5A94EF361}" type="parTrans" cxnId="{862B573C-452A-4455-9BC6-72FFDCBD5A27}">
      <dgm:prSet/>
      <dgm:spPr/>
      <dgm:t>
        <a:bodyPr/>
        <a:lstStyle/>
        <a:p>
          <a:endParaRPr lang="en-US"/>
        </a:p>
      </dgm:t>
    </dgm:pt>
    <dgm:pt modelId="{2BD09BB4-8033-4E1B-B464-8CC37BC488DB}" type="sibTrans" cxnId="{862B573C-452A-4455-9BC6-72FFDCBD5A27}">
      <dgm:prSet/>
      <dgm:spPr/>
      <dgm:t>
        <a:bodyPr/>
        <a:lstStyle/>
        <a:p>
          <a:endParaRPr lang="en-US" dirty="0"/>
        </a:p>
      </dgm:t>
    </dgm:pt>
    <dgm:pt modelId="{4CCE7DE8-6B6D-47D3-B487-FE584422C98D}">
      <dgm:prSet phldrT="[Text]" phldr="0"/>
      <dgm:spPr/>
      <dgm:t>
        <a:bodyPr/>
        <a:lstStyle/>
        <a:p>
          <a:r>
            <a:rPr lang="en-US" dirty="0"/>
            <a:t>Direction </a:t>
          </a:r>
          <a:r>
            <a:rPr lang="en-US" dirty="0" err="1"/>
            <a:t>d’Exploitation</a:t>
          </a:r>
          <a:endParaRPr lang="en-US" dirty="0"/>
        </a:p>
      </dgm:t>
    </dgm:pt>
    <dgm:pt modelId="{07D8890F-522D-45B8-A816-CA15E23D91E8}" type="parTrans" cxnId="{86AF1D0F-E907-4740-BF72-4BF9EB561A12}">
      <dgm:prSet/>
      <dgm:spPr/>
      <dgm:t>
        <a:bodyPr/>
        <a:lstStyle/>
        <a:p>
          <a:endParaRPr lang="en-US"/>
        </a:p>
      </dgm:t>
    </dgm:pt>
    <dgm:pt modelId="{3D67F293-B5FB-4E17-8DA0-A0C1CAAD4CA6}" type="sibTrans" cxnId="{86AF1D0F-E907-4740-BF72-4BF9EB561A12}">
      <dgm:prSet/>
      <dgm:spPr/>
      <dgm:t>
        <a:bodyPr/>
        <a:lstStyle/>
        <a:p>
          <a:endParaRPr lang="en-US" dirty="0"/>
        </a:p>
      </dgm:t>
    </dgm:pt>
    <dgm:pt modelId="{EBD352D6-607F-4236-8FB4-DA8569771612}">
      <dgm:prSet phldrT="[Text]" phldr="0"/>
      <dgm:spPr/>
      <dgm:t>
        <a:bodyPr/>
        <a:lstStyle/>
        <a:p>
          <a:r>
            <a:rPr lang="en-US" dirty="0"/>
            <a:t>Direction du </a:t>
          </a:r>
          <a:r>
            <a:rPr lang="en-US" dirty="0" err="1"/>
            <a:t>développement</a:t>
          </a:r>
          <a:r>
            <a:rPr lang="en-US" dirty="0"/>
            <a:t> et des </a:t>
          </a:r>
          <a:r>
            <a:rPr lang="en-US" dirty="0" err="1"/>
            <a:t>partenariats</a:t>
          </a:r>
          <a:endParaRPr lang="en-US" dirty="0"/>
        </a:p>
      </dgm:t>
    </dgm:pt>
    <dgm:pt modelId="{4E9EBBCB-A536-4EDD-9EC5-16AA63E3E723}" type="parTrans" cxnId="{EE4C6212-8FF9-4598-B4DD-F660066ADD6B}">
      <dgm:prSet/>
      <dgm:spPr/>
      <dgm:t>
        <a:bodyPr/>
        <a:lstStyle/>
        <a:p>
          <a:endParaRPr lang="en-US"/>
        </a:p>
      </dgm:t>
    </dgm:pt>
    <dgm:pt modelId="{F267EF22-3096-47A5-B15F-DE7E68D30B0F}" type="sibTrans" cxnId="{EE4C6212-8FF9-4598-B4DD-F660066ADD6B}">
      <dgm:prSet/>
      <dgm:spPr/>
      <dgm:t>
        <a:bodyPr/>
        <a:lstStyle/>
        <a:p>
          <a:endParaRPr lang="en-US" dirty="0"/>
        </a:p>
      </dgm:t>
    </dgm:pt>
    <dgm:pt modelId="{C6603864-B7E1-4A1E-A880-890D7717554D}">
      <dgm:prSet phldrT="[Text]" phldr="0"/>
      <dgm:spPr/>
      <dgm:t>
        <a:bodyPr/>
        <a:lstStyle/>
        <a:p>
          <a:r>
            <a:rPr lang="en-US" dirty="0" err="1"/>
            <a:t>Président</a:t>
          </a:r>
          <a:r>
            <a:rPr lang="en-US" dirty="0"/>
            <a:t> </a:t>
          </a:r>
          <a:r>
            <a:rPr lang="en-US" dirty="0" err="1"/>
            <a:t>d’Honneur</a:t>
          </a:r>
          <a:endParaRPr lang="en-US" dirty="0"/>
        </a:p>
      </dgm:t>
    </dgm:pt>
    <dgm:pt modelId="{1C31088F-047F-4EF2-A5C9-7292A53F8C24}" type="parTrans" cxnId="{96709774-07CA-4F9F-A760-805441ECD8A9}">
      <dgm:prSet/>
      <dgm:spPr/>
      <dgm:t>
        <a:bodyPr/>
        <a:lstStyle/>
        <a:p>
          <a:endParaRPr lang="en-US"/>
        </a:p>
      </dgm:t>
    </dgm:pt>
    <dgm:pt modelId="{1189D205-0F69-4A3F-8ED2-5AF93209C83D}" type="sibTrans" cxnId="{96709774-07CA-4F9F-A760-805441ECD8A9}">
      <dgm:prSet/>
      <dgm:spPr/>
      <dgm:t>
        <a:bodyPr/>
        <a:lstStyle/>
        <a:p>
          <a:endParaRPr lang="en-US"/>
        </a:p>
      </dgm:t>
    </dgm:pt>
    <dgm:pt modelId="{A91769EA-E3D1-4F30-80E1-80B85FA67D8C}">
      <dgm:prSet phldrT="[Text]" phldr="0"/>
      <dgm:spPr/>
      <dgm:t>
        <a:bodyPr/>
        <a:lstStyle/>
        <a:p>
          <a:r>
            <a:rPr lang="en-US" dirty="0"/>
            <a:t>Conseil </a:t>
          </a:r>
          <a:r>
            <a:rPr lang="en-US" dirty="0" err="1"/>
            <a:t>d’administration</a:t>
          </a:r>
          <a:endParaRPr lang="en-US" dirty="0"/>
        </a:p>
      </dgm:t>
    </dgm:pt>
    <dgm:pt modelId="{55D2C6B9-E7CC-4A4B-9B24-22741D76D9FC}" type="parTrans" cxnId="{BC846313-1948-4F36-A7EA-7ADC0EC8AE10}">
      <dgm:prSet/>
      <dgm:spPr/>
      <dgm:t>
        <a:bodyPr/>
        <a:lstStyle/>
        <a:p>
          <a:endParaRPr lang="en-US"/>
        </a:p>
      </dgm:t>
    </dgm:pt>
    <dgm:pt modelId="{72E8BCC1-7274-4002-9254-39EE37462834}" type="sibTrans" cxnId="{BC846313-1948-4F36-A7EA-7ADC0EC8AE10}">
      <dgm:prSet/>
      <dgm:spPr/>
      <dgm:t>
        <a:bodyPr/>
        <a:lstStyle/>
        <a:p>
          <a:endParaRPr lang="en-US"/>
        </a:p>
      </dgm:t>
    </dgm:pt>
    <dgm:pt modelId="{6477D5C6-05D0-497A-85DC-36C3F2B6346F}" type="pres">
      <dgm:prSet presAssocID="{7BC1D189-A32F-4236-8A3E-D266FB98077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395B06D-A47B-4F65-B713-11D5E0429484}" type="pres">
      <dgm:prSet presAssocID="{856C3962-8495-4EC7-8632-4A83A466C058}" presName="hierRoot1" presStyleCnt="0">
        <dgm:presLayoutVars>
          <dgm:hierBranch val="init"/>
        </dgm:presLayoutVars>
      </dgm:prSet>
      <dgm:spPr/>
    </dgm:pt>
    <dgm:pt modelId="{1AB2B5EF-0188-425E-AB44-5C09629C682E}" type="pres">
      <dgm:prSet presAssocID="{856C3962-8495-4EC7-8632-4A83A466C058}" presName="rootComposite1" presStyleCnt="0"/>
      <dgm:spPr/>
    </dgm:pt>
    <dgm:pt modelId="{4D020CA0-FF0A-4A37-ABE7-0DA8BE87B71C}" type="pres">
      <dgm:prSet presAssocID="{856C3962-8495-4EC7-8632-4A83A466C058}" presName="rootText1" presStyleLbl="node0" presStyleIdx="0" presStyleCnt="1">
        <dgm:presLayoutVars>
          <dgm:chMax/>
          <dgm:chPref val="3"/>
        </dgm:presLayoutVars>
      </dgm:prSet>
      <dgm:spPr/>
    </dgm:pt>
    <dgm:pt modelId="{9E1359EA-4980-41A4-8FC3-B1610C0795DF}" type="pres">
      <dgm:prSet presAssocID="{856C3962-8495-4EC7-8632-4A83A466C058}" presName="titleText1" presStyleLbl="fgAcc0" presStyleIdx="0" presStyleCnt="1">
        <dgm:presLayoutVars>
          <dgm:chMax val="0"/>
          <dgm:chPref val="0"/>
        </dgm:presLayoutVars>
      </dgm:prSet>
      <dgm:spPr/>
    </dgm:pt>
    <dgm:pt modelId="{2E6BEE5B-689A-43E1-9F60-CC6105C4F3B4}" type="pres">
      <dgm:prSet presAssocID="{856C3962-8495-4EC7-8632-4A83A466C058}" presName="rootConnector1" presStyleLbl="node1" presStyleIdx="0" presStyleCnt="7"/>
      <dgm:spPr/>
    </dgm:pt>
    <dgm:pt modelId="{BB8397D7-4ED3-4557-8201-9A09FA190089}" type="pres">
      <dgm:prSet presAssocID="{856C3962-8495-4EC7-8632-4A83A466C058}" presName="hierChild2" presStyleCnt="0"/>
      <dgm:spPr/>
    </dgm:pt>
    <dgm:pt modelId="{98FD0D4B-74C8-4892-9372-4B75C2DA53B8}" type="pres">
      <dgm:prSet presAssocID="{1C31088F-047F-4EF2-A5C9-7292A53F8C24}" presName="Name37" presStyleLbl="parChTrans1D2" presStyleIdx="0" presStyleCnt="1"/>
      <dgm:spPr/>
    </dgm:pt>
    <dgm:pt modelId="{AA73F7D1-5F25-4BD0-9AF5-E9BD0FD78ADA}" type="pres">
      <dgm:prSet presAssocID="{C6603864-B7E1-4A1E-A880-890D7717554D}" presName="hierRoot2" presStyleCnt="0">
        <dgm:presLayoutVars>
          <dgm:hierBranch val="init"/>
        </dgm:presLayoutVars>
      </dgm:prSet>
      <dgm:spPr/>
    </dgm:pt>
    <dgm:pt modelId="{1C52058D-36B8-492B-80CB-66DFB400FED8}" type="pres">
      <dgm:prSet presAssocID="{C6603864-B7E1-4A1E-A880-890D7717554D}" presName="rootComposite" presStyleCnt="0"/>
      <dgm:spPr/>
    </dgm:pt>
    <dgm:pt modelId="{66249B2D-5805-4DF7-97D9-637EB50BFF54}" type="pres">
      <dgm:prSet presAssocID="{C6603864-B7E1-4A1E-A880-890D7717554D}" presName="rootText" presStyleLbl="node1" presStyleIdx="0" presStyleCnt="7">
        <dgm:presLayoutVars>
          <dgm:chMax/>
          <dgm:chPref val="3"/>
        </dgm:presLayoutVars>
      </dgm:prSet>
      <dgm:spPr/>
    </dgm:pt>
    <dgm:pt modelId="{B5974B7F-E5C1-41A3-A505-2B8898B28C83}" type="pres">
      <dgm:prSet presAssocID="{C6603864-B7E1-4A1E-A880-890D7717554D}" presName="titleText2" presStyleLbl="fgAcc1" presStyleIdx="0" presStyleCnt="7">
        <dgm:presLayoutVars>
          <dgm:chMax val="0"/>
          <dgm:chPref val="0"/>
        </dgm:presLayoutVars>
      </dgm:prSet>
      <dgm:spPr/>
    </dgm:pt>
    <dgm:pt modelId="{01D914E2-074D-4CDB-895C-4F38C873A2AD}" type="pres">
      <dgm:prSet presAssocID="{C6603864-B7E1-4A1E-A880-890D7717554D}" presName="rootConnector" presStyleLbl="node2" presStyleIdx="0" presStyleCnt="0"/>
      <dgm:spPr/>
    </dgm:pt>
    <dgm:pt modelId="{1264586C-D00D-4CA0-9D77-DB056E7F9585}" type="pres">
      <dgm:prSet presAssocID="{C6603864-B7E1-4A1E-A880-890D7717554D}" presName="hierChild4" presStyleCnt="0"/>
      <dgm:spPr/>
    </dgm:pt>
    <dgm:pt modelId="{7F79C9BA-5668-49FD-972B-9BE7D19DA405}" type="pres">
      <dgm:prSet presAssocID="{55D2C6B9-E7CC-4A4B-9B24-22741D76D9FC}" presName="Name37" presStyleLbl="parChTrans1D3" presStyleIdx="0" presStyleCnt="1"/>
      <dgm:spPr/>
    </dgm:pt>
    <dgm:pt modelId="{FBD2882B-448F-42CD-9067-3A1D5CD3F807}" type="pres">
      <dgm:prSet presAssocID="{A91769EA-E3D1-4F30-80E1-80B85FA67D8C}" presName="hierRoot2" presStyleCnt="0">
        <dgm:presLayoutVars>
          <dgm:hierBranch val="init"/>
        </dgm:presLayoutVars>
      </dgm:prSet>
      <dgm:spPr/>
    </dgm:pt>
    <dgm:pt modelId="{CE368C38-89A5-42D8-9734-0F174ACCC544}" type="pres">
      <dgm:prSet presAssocID="{A91769EA-E3D1-4F30-80E1-80B85FA67D8C}" presName="rootComposite" presStyleCnt="0"/>
      <dgm:spPr/>
    </dgm:pt>
    <dgm:pt modelId="{94F15447-EB85-4455-BA50-C243F397E9C8}" type="pres">
      <dgm:prSet presAssocID="{A91769EA-E3D1-4F30-80E1-80B85FA67D8C}" presName="rootText" presStyleLbl="node1" presStyleIdx="1" presStyleCnt="7">
        <dgm:presLayoutVars>
          <dgm:chMax/>
          <dgm:chPref val="3"/>
        </dgm:presLayoutVars>
      </dgm:prSet>
      <dgm:spPr/>
    </dgm:pt>
    <dgm:pt modelId="{B26995BF-15A6-4A87-A43D-6E88D46D874D}" type="pres">
      <dgm:prSet presAssocID="{A91769EA-E3D1-4F30-80E1-80B85FA67D8C}" presName="titleText2" presStyleLbl="fgAcc1" presStyleIdx="1" presStyleCnt="7">
        <dgm:presLayoutVars>
          <dgm:chMax val="0"/>
          <dgm:chPref val="0"/>
        </dgm:presLayoutVars>
      </dgm:prSet>
      <dgm:spPr/>
    </dgm:pt>
    <dgm:pt modelId="{7273C3E7-BF7E-423D-A8A9-691B4FCD7CA2}" type="pres">
      <dgm:prSet presAssocID="{A91769EA-E3D1-4F30-80E1-80B85FA67D8C}" presName="rootConnector" presStyleLbl="node3" presStyleIdx="0" presStyleCnt="0"/>
      <dgm:spPr/>
    </dgm:pt>
    <dgm:pt modelId="{A878E4CC-F444-41B9-BB89-7D19A25B1547}" type="pres">
      <dgm:prSet presAssocID="{A91769EA-E3D1-4F30-80E1-80B85FA67D8C}" presName="hierChild4" presStyleCnt="0"/>
      <dgm:spPr/>
    </dgm:pt>
    <dgm:pt modelId="{10B57924-36CD-42DC-ACD6-7F3202CBD9BC}" type="pres">
      <dgm:prSet presAssocID="{1C16AAA6-39E3-4C8F-807C-01B116021122}" presName="Name37" presStyleLbl="parChTrans1D4" presStyleIdx="0" presStyleCnt="5"/>
      <dgm:spPr/>
    </dgm:pt>
    <dgm:pt modelId="{5FDDCFF3-F4B2-4EDF-98C4-C5731EBC22AE}" type="pres">
      <dgm:prSet presAssocID="{33B0BA2A-1F65-462C-9DAD-8861805C68A7}" presName="hierRoot2" presStyleCnt="0">
        <dgm:presLayoutVars>
          <dgm:hierBranch val="init"/>
        </dgm:presLayoutVars>
      </dgm:prSet>
      <dgm:spPr/>
    </dgm:pt>
    <dgm:pt modelId="{096960A0-CCA5-4239-8871-2EF4BBC7B0B1}" type="pres">
      <dgm:prSet presAssocID="{33B0BA2A-1F65-462C-9DAD-8861805C68A7}" presName="rootComposite" presStyleCnt="0"/>
      <dgm:spPr/>
    </dgm:pt>
    <dgm:pt modelId="{9F9FBE58-4B23-412F-9F8E-003A868C112A}" type="pres">
      <dgm:prSet presAssocID="{33B0BA2A-1F65-462C-9DAD-8861805C68A7}" presName="rootText" presStyleLbl="node1" presStyleIdx="2" presStyleCnt="7">
        <dgm:presLayoutVars>
          <dgm:chMax/>
          <dgm:chPref val="3"/>
        </dgm:presLayoutVars>
      </dgm:prSet>
      <dgm:spPr/>
    </dgm:pt>
    <dgm:pt modelId="{47954C69-FFDC-4788-A185-82D73846B582}" type="pres">
      <dgm:prSet presAssocID="{33B0BA2A-1F65-462C-9DAD-8861805C68A7}" presName="titleText2" presStyleLbl="fgAcc1" presStyleIdx="2" presStyleCnt="7">
        <dgm:presLayoutVars>
          <dgm:chMax val="0"/>
          <dgm:chPref val="0"/>
        </dgm:presLayoutVars>
      </dgm:prSet>
      <dgm:spPr/>
    </dgm:pt>
    <dgm:pt modelId="{AC25FCE5-1BFE-42C0-9885-4A5FB547DB7A}" type="pres">
      <dgm:prSet presAssocID="{33B0BA2A-1F65-462C-9DAD-8861805C68A7}" presName="rootConnector" presStyleLbl="node4" presStyleIdx="0" presStyleCnt="0"/>
      <dgm:spPr/>
    </dgm:pt>
    <dgm:pt modelId="{E3BDE316-C207-4DDC-BD17-0F98EB04281B}" type="pres">
      <dgm:prSet presAssocID="{33B0BA2A-1F65-462C-9DAD-8861805C68A7}" presName="hierChild4" presStyleCnt="0"/>
      <dgm:spPr/>
    </dgm:pt>
    <dgm:pt modelId="{3185E689-1838-4B5A-BBF7-618BBE3C1B53}" type="pres">
      <dgm:prSet presAssocID="{9B5C3558-DADC-4C17-9556-8BAA53E28331}" presName="Name37" presStyleLbl="parChTrans1D4" presStyleIdx="1" presStyleCnt="5"/>
      <dgm:spPr/>
    </dgm:pt>
    <dgm:pt modelId="{A14E73AA-68C2-4B37-B8FD-8B6DF97954A9}" type="pres">
      <dgm:prSet presAssocID="{0A93EB10-DE53-4BD8-8731-5546711D76AE}" presName="hierRoot2" presStyleCnt="0">
        <dgm:presLayoutVars>
          <dgm:hierBranch val="init"/>
        </dgm:presLayoutVars>
      </dgm:prSet>
      <dgm:spPr/>
    </dgm:pt>
    <dgm:pt modelId="{1E37BD65-0CEB-4C69-8290-4BF6F0D7A598}" type="pres">
      <dgm:prSet presAssocID="{0A93EB10-DE53-4BD8-8731-5546711D76AE}" presName="rootComposite" presStyleCnt="0"/>
      <dgm:spPr/>
    </dgm:pt>
    <dgm:pt modelId="{D64B6FF3-21D6-4EC2-AE08-1995C0C234C2}" type="pres">
      <dgm:prSet presAssocID="{0A93EB10-DE53-4BD8-8731-5546711D76AE}" presName="rootText" presStyleLbl="node1" presStyleIdx="3" presStyleCnt="7">
        <dgm:presLayoutVars>
          <dgm:chMax/>
          <dgm:chPref val="3"/>
        </dgm:presLayoutVars>
      </dgm:prSet>
      <dgm:spPr/>
    </dgm:pt>
    <dgm:pt modelId="{A881424D-C45C-410C-BD82-ABD7975DF6F8}" type="pres">
      <dgm:prSet presAssocID="{0A93EB10-DE53-4BD8-8731-5546711D76AE}" presName="titleText2" presStyleLbl="fgAcc1" presStyleIdx="3" presStyleCnt="7">
        <dgm:presLayoutVars>
          <dgm:chMax val="0"/>
          <dgm:chPref val="0"/>
        </dgm:presLayoutVars>
      </dgm:prSet>
      <dgm:spPr/>
    </dgm:pt>
    <dgm:pt modelId="{ACD3F6D9-6B2E-478C-B8FD-BE3559DA9E13}" type="pres">
      <dgm:prSet presAssocID="{0A93EB10-DE53-4BD8-8731-5546711D76AE}" presName="rootConnector" presStyleLbl="node4" presStyleIdx="0" presStyleCnt="0"/>
      <dgm:spPr/>
    </dgm:pt>
    <dgm:pt modelId="{94E929F8-D79B-4E57-AAEB-BF6CA6689B62}" type="pres">
      <dgm:prSet presAssocID="{0A93EB10-DE53-4BD8-8731-5546711D76AE}" presName="hierChild4" presStyleCnt="0"/>
      <dgm:spPr/>
    </dgm:pt>
    <dgm:pt modelId="{C21B7EFB-45E7-4052-9DF2-3EEB9725AC5B}" type="pres">
      <dgm:prSet presAssocID="{0A93EB10-DE53-4BD8-8731-5546711D76AE}" presName="hierChild5" presStyleCnt="0"/>
      <dgm:spPr/>
    </dgm:pt>
    <dgm:pt modelId="{9032626B-67B7-473A-B70C-79283291D116}" type="pres">
      <dgm:prSet presAssocID="{BD5401D9-059E-40C7-A382-BCF5A94EF361}" presName="Name37" presStyleLbl="parChTrans1D4" presStyleIdx="2" presStyleCnt="5"/>
      <dgm:spPr/>
    </dgm:pt>
    <dgm:pt modelId="{B5AAE90F-E8D9-4505-90D5-E28F95A4DD6B}" type="pres">
      <dgm:prSet presAssocID="{29028EA8-20BD-4404-818B-088E81AEE2B4}" presName="hierRoot2" presStyleCnt="0">
        <dgm:presLayoutVars>
          <dgm:hierBranch val="init"/>
        </dgm:presLayoutVars>
      </dgm:prSet>
      <dgm:spPr/>
    </dgm:pt>
    <dgm:pt modelId="{40D30A36-6B94-42CF-A24C-251CE39C60D3}" type="pres">
      <dgm:prSet presAssocID="{29028EA8-20BD-4404-818B-088E81AEE2B4}" presName="rootComposite" presStyleCnt="0"/>
      <dgm:spPr/>
    </dgm:pt>
    <dgm:pt modelId="{A5C668D8-C17C-4E7C-8EEE-55427408C4E1}" type="pres">
      <dgm:prSet presAssocID="{29028EA8-20BD-4404-818B-088E81AEE2B4}" presName="rootText" presStyleLbl="node1" presStyleIdx="4" presStyleCnt="7">
        <dgm:presLayoutVars>
          <dgm:chMax/>
          <dgm:chPref val="3"/>
        </dgm:presLayoutVars>
      </dgm:prSet>
      <dgm:spPr/>
    </dgm:pt>
    <dgm:pt modelId="{42757EE3-0FC4-4DE9-BEE5-EE8554744B76}" type="pres">
      <dgm:prSet presAssocID="{29028EA8-20BD-4404-818B-088E81AEE2B4}" presName="titleText2" presStyleLbl="fgAcc1" presStyleIdx="4" presStyleCnt="7">
        <dgm:presLayoutVars>
          <dgm:chMax val="0"/>
          <dgm:chPref val="0"/>
        </dgm:presLayoutVars>
      </dgm:prSet>
      <dgm:spPr/>
    </dgm:pt>
    <dgm:pt modelId="{86ECAEC2-4976-4453-97B7-B7F0EFC40AB7}" type="pres">
      <dgm:prSet presAssocID="{29028EA8-20BD-4404-818B-088E81AEE2B4}" presName="rootConnector" presStyleLbl="node4" presStyleIdx="0" presStyleCnt="0"/>
      <dgm:spPr/>
    </dgm:pt>
    <dgm:pt modelId="{B7C9F450-CB90-4B6D-B198-5A6E138D7314}" type="pres">
      <dgm:prSet presAssocID="{29028EA8-20BD-4404-818B-088E81AEE2B4}" presName="hierChild4" presStyleCnt="0"/>
      <dgm:spPr/>
    </dgm:pt>
    <dgm:pt modelId="{B1C02DB0-2E83-4781-9AF3-137FC3715395}" type="pres">
      <dgm:prSet presAssocID="{29028EA8-20BD-4404-818B-088E81AEE2B4}" presName="hierChild5" presStyleCnt="0"/>
      <dgm:spPr/>
    </dgm:pt>
    <dgm:pt modelId="{BC463187-ECD7-4078-A5BF-95E4D7F0F909}" type="pres">
      <dgm:prSet presAssocID="{07D8890F-522D-45B8-A816-CA15E23D91E8}" presName="Name37" presStyleLbl="parChTrans1D4" presStyleIdx="3" presStyleCnt="5"/>
      <dgm:spPr/>
    </dgm:pt>
    <dgm:pt modelId="{C5B253FD-F169-40BD-A7B3-5EDFC84F3717}" type="pres">
      <dgm:prSet presAssocID="{4CCE7DE8-6B6D-47D3-B487-FE584422C98D}" presName="hierRoot2" presStyleCnt="0">
        <dgm:presLayoutVars>
          <dgm:hierBranch val="init"/>
        </dgm:presLayoutVars>
      </dgm:prSet>
      <dgm:spPr/>
    </dgm:pt>
    <dgm:pt modelId="{DC92EBC9-3288-458D-B457-B5A1AA7C28F5}" type="pres">
      <dgm:prSet presAssocID="{4CCE7DE8-6B6D-47D3-B487-FE584422C98D}" presName="rootComposite" presStyleCnt="0"/>
      <dgm:spPr/>
    </dgm:pt>
    <dgm:pt modelId="{919126C0-F5E5-48F6-ACF6-54BA1D80A20E}" type="pres">
      <dgm:prSet presAssocID="{4CCE7DE8-6B6D-47D3-B487-FE584422C98D}" presName="rootText" presStyleLbl="node1" presStyleIdx="5" presStyleCnt="7">
        <dgm:presLayoutVars>
          <dgm:chMax/>
          <dgm:chPref val="3"/>
        </dgm:presLayoutVars>
      </dgm:prSet>
      <dgm:spPr/>
    </dgm:pt>
    <dgm:pt modelId="{A5F419E6-18AC-4089-B71C-D3ED1A27DDEC}" type="pres">
      <dgm:prSet presAssocID="{4CCE7DE8-6B6D-47D3-B487-FE584422C98D}" presName="titleText2" presStyleLbl="fgAcc1" presStyleIdx="5" presStyleCnt="7">
        <dgm:presLayoutVars>
          <dgm:chMax val="0"/>
          <dgm:chPref val="0"/>
        </dgm:presLayoutVars>
      </dgm:prSet>
      <dgm:spPr/>
    </dgm:pt>
    <dgm:pt modelId="{9E17AE30-1C86-4973-BD88-60EE1901AFE2}" type="pres">
      <dgm:prSet presAssocID="{4CCE7DE8-6B6D-47D3-B487-FE584422C98D}" presName="rootConnector" presStyleLbl="node4" presStyleIdx="0" presStyleCnt="0"/>
      <dgm:spPr/>
    </dgm:pt>
    <dgm:pt modelId="{67386FDA-7961-485C-9C94-B26F9F3D7D58}" type="pres">
      <dgm:prSet presAssocID="{4CCE7DE8-6B6D-47D3-B487-FE584422C98D}" presName="hierChild4" presStyleCnt="0"/>
      <dgm:spPr/>
    </dgm:pt>
    <dgm:pt modelId="{2A491C88-5929-41DA-B50B-FD72DC745F21}" type="pres">
      <dgm:prSet presAssocID="{4CCE7DE8-6B6D-47D3-B487-FE584422C98D}" presName="hierChild5" presStyleCnt="0"/>
      <dgm:spPr/>
    </dgm:pt>
    <dgm:pt modelId="{9CDDE7F5-5624-4BC3-A722-14E64980ED6C}" type="pres">
      <dgm:prSet presAssocID="{4E9EBBCB-A536-4EDD-9EC5-16AA63E3E723}" presName="Name37" presStyleLbl="parChTrans1D4" presStyleIdx="4" presStyleCnt="5"/>
      <dgm:spPr/>
    </dgm:pt>
    <dgm:pt modelId="{4A4FD561-6B3B-4924-9783-6336B66E4611}" type="pres">
      <dgm:prSet presAssocID="{EBD352D6-607F-4236-8FB4-DA8569771612}" presName="hierRoot2" presStyleCnt="0">
        <dgm:presLayoutVars>
          <dgm:hierBranch val="init"/>
        </dgm:presLayoutVars>
      </dgm:prSet>
      <dgm:spPr/>
    </dgm:pt>
    <dgm:pt modelId="{E6E8213C-006B-4EF4-999E-BB82A9DA36C7}" type="pres">
      <dgm:prSet presAssocID="{EBD352D6-607F-4236-8FB4-DA8569771612}" presName="rootComposite" presStyleCnt="0"/>
      <dgm:spPr/>
    </dgm:pt>
    <dgm:pt modelId="{EFB8B5B8-8C51-4AAB-BBE8-51E8AE7031C5}" type="pres">
      <dgm:prSet presAssocID="{EBD352D6-607F-4236-8FB4-DA8569771612}" presName="rootText" presStyleLbl="node1" presStyleIdx="6" presStyleCnt="7">
        <dgm:presLayoutVars>
          <dgm:chMax/>
          <dgm:chPref val="3"/>
        </dgm:presLayoutVars>
      </dgm:prSet>
      <dgm:spPr/>
    </dgm:pt>
    <dgm:pt modelId="{8D03B83C-3F8E-49D9-A092-31EB82652FFE}" type="pres">
      <dgm:prSet presAssocID="{EBD352D6-607F-4236-8FB4-DA8569771612}" presName="titleText2" presStyleLbl="fgAcc1" presStyleIdx="6" presStyleCnt="7">
        <dgm:presLayoutVars>
          <dgm:chMax val="0"/>
          <dgm:chPref val="0"/>
        </dgm:presLayoutVars>
      </dgm:prSet>
      <dgm:spPr/>
    </dgm:pt>
    <dgm:pt modelId="{DADA4369-C94D-4B90-84FE-A2EC6A26A961}" type="pres">
      <dgm:prSet presAssocID="{EBD352D6-607F-4236-8FB4-DA8569771612}" presName="rootConnector" presStyleLbl="node4" presStyleIdx="0" presStyleCnt="0"/>
      <dgm:spPr/>
    </dgm:pt>
    <dgm:pt modelId="{5E297471-B8A9-47B5-8E70-C33678D49A65}" type="pres">
      <dgm:prSet presAssocID="{EBD352D6-607F-4236-8FB4-DA8569771612}" presName="hierChild4" presStyleCnt="0"/>
      <dgm:spPr/>
    </dgm:pt>
    <dgm:pt modelId="{8D63114E-3346-4CA1-8EBD-D400DCBB67C7}" type="pres">
      <dgm:prSet presAssocID="{EBD352D6-607F-4236-8FB4-DA8569771612}" presName="hierChild5" presStyleCnt="0"/>
      <dgm:spPr/>
    </dgm:pt>
    <dgm:pt modelId="{B0C1EE96-B23C-4345-BD9D-A368B23EF890}" type="pres">
      <dgm:prSet presAssocID="{33B0BA2A-1F65-462C-9DAD-8861805C68A7}" presName="hierChild5" presStyleCnt="0"/>
      <dgm:spPr/>
    </dgm:pt>
    <dgm:pt modelId="{6A139E9F-3099-4F9C-BE90-2AEB2615E745}" type="pres">
      <dgm:prSet presAssocID="{A91769EA-E3D1-4F30-80E1-80B85FA67D8C}" presName="hierChild5" presStyleCnt="0"/>
      <dgm:spPr/>
    </dgm:pt>
    <dgm:pt modelId="{81849A17-84C0-4B61-8C9C-4D523DC66D4E}" type="pres">
      <dgm:prSet presAssocID="{C6603864-B7E1-4A1E-A880-890D7717554D}" presName="hierChild5" presStyleCnt="0"/>
      <dgm:spPr/>
    </dgm:pt>
    <dgm:pt modelId="{8B04A16C-4686-4C7B-BA2C-E8DC665F4100}" type="pres">
      <dgm:prSet presAssocID="{856C3962-8495-4EC7-8632-4A83A466C058}" presName="hierChild3" presStyleCnt="0"/>
      <dgm:spPr/>
    </dgm:pt>
  </dgm:ptLst>
  <dgm:cxnLst>
    <dgm:cxn modelId="{86AF1D0F-E907-4740-BF72-4BF9EB561A12}" srcId="{33B0BA2A-1F65-462C-9DAD-8861805C68A7}" destId="{4CCE7DE8-6B6D-47D3-B487-FE584422C98D}" srcOrd="2" destOrd="0" parTransId="{07D8890F-522D-45B8-A816-CA15E23D91E8}" sibTransId="{3D67F293-B5FB-4E17-8DA0-A0C1CAAD4CA6}"/>
    <dgm:cxn modelId="{EE4C6212-8FF9-4598-B4DD-F660066ADD6B}" srcId="{33B0BA2A-1F65-462C-9DAD-8861805C68A7}" destId="{EBD352D6-607F-4236-8FB4-DA8569771612}" srcOrd="3" destOrd="0" parTransId="{4E9EBBCB-A536-4EDD-9EC5-16AA63E3E723}" sibTransId="{F267EF22-3096-47A5-B15F-DE7E68D30B0F}"/>
    <dgm:cxn modelId="{BC846313-1948-4F36-A7EA-7ADC0EC8AE10}" srcId="{C6603864-B7E1-4A1E-A880-890D7717554D}" destId="{A91769EA-E3D1-4F30-80E1-80B85FA67D8C}" srcOrd="0" destOrd="0" parTransId="{55D2C6B9-E7CC-4A4B-9B24-22741D76D9FC}" sibTransId="{72E8BCC1-7274-4002-9254-39EE37462834}"/>
    <dgm:cxn modelId="{CB048717-4207-4488-B964-5BD357F2B798}" type="presOf" srcId="{856C3962-8495-4EC7-8632-4A83A466C058}" destId="{4D020CA0-FF0A-4A37-ABE7-0DA8BE87B71C}" srcOrd="0" destOrd="0" presId="urn:microsoft.com/office/officeart/2008/layout/NameandTitleOrganizationalChart"/>
    <dgm:cxn modelId="{39BF8222-B599-414D-AE0F-C87EA1AB3AB7}" type="presOf" srcId="{4E9EBBCB-A536-4EDD-9EC5-16AA63E3E723}" destId="{9CDDE7F5-5624-4BC3-A722-14E64980ED6C}" srcOrd="0" destOrd="0" presId="urn:microsoft.com/office/officeart/2008/layout/NameandTitleOrganizationalChart"/>
    <dgm:cxn modelId="{BC854730-5673-42B9-867A-55ED87C81991}" type="presOf" srcId="{33B0BA2A-1F65-462C-9DAD-8861805C68A7}" destId="{9F9FBE58-4B23-412F-9F8E-003A868C112A}" srcOrd="0" destOrd="0" presId="urn:microsoft.com/office/officeart/2008/layout/NameandTitleOrganizationalChart"/>
    <dgm:cxn modelId="{2593BC32-378D-4060-924E-8BC7B8FBF0E3}" type="presOf" srcId="{E17CC546-AAAE-499B-8F9E-039D416C896C}" destId="{A881424D-C45C-410C-BD82-ABD7975DF6F8}" srcOrd="0" destOrd="0" presId="urn:microsoft.com/office/officeart/2008/layout/NameandTitleOrganizationalChart"/>
    <dgm:cxn modelId="{F317FF35-5E39-48AD-AB2F-152B05D0D179}" type="presOf" srcId="{AED7C095-0A69-428B-9D2D-2DBF64D07186}" destId="{9E1359EA-4980-41A4-8FC3-B1610C0795DF}" srcOrd="0" destOrd="0" presId="urn:microsoft.com/office/officeart/2008/layout/NameandTitleOrganizationalChart"/>
    <dgm:cxn modelId="{601EB83B-021B-4670-B36A-18863138B2FE}" type="presOf" srcId="{F267EF22-3096-47A5-B15F-DE7E68D30B0F}" destId="{8D03B83C-3F8E-49D9-A092-31EB82652FFE}" srcOrd="0" destOrd="0" presId="urn:microsoft.com/office/officeart/2008/layout/NameandTitleOrganizationalChart"/>
    <dgm:cxn modelId="{862B573C-452A-4455-9BC6-72FFDCBD5A27}" srcId="{33B0BA2A-1F65-462C-9DAD-8861805C68A7}" destId="{29028EA8-20BD-4404-818B-088E81AEE2B4}" srcOrd="1" destOrd="0" parTransId="{BD5401D9-059E-40C7-A382-BCF5A94EF361}" sibTransId="{2BD09BB4-8033-4E1B-B464-8CC37BC488DB}"/>
    <dgm:cxn modelId="{ED3EEC3F-90DB-4771-8DE5-5F7147F9B8F9}" type="presOf" srcId="{4CCE7DE8-6B6D-47D3-B487-FE584422C98D}" destId="{9E17AE30-1C86-4973-BD88-60EE1901AFE2}" srcOrd="1" destOrd="0" presId="urn:microsoft.com/office/officeart/2008/layout/NameandTitleOrganizationalChart"/>
    <dgm:cxn modelId="{70970160-4F4F-46DC-ADAA-A5BB59DB6F2B}" type="presOf" srcId="{2BD09BB4-8033-4E1B-B464-8CC37BC488DB}" destId="{42757EE3-0FC4-4DE9-BEE5-EE8554744B76}" srcOrd="0" destOrd="0" presId="urn:microsoft.com/office/officeart/2008/layout/NameandTitleOrganizationalChart"/>
    <dgm:cxn modelId="{BB2A7743-1781-4C16-92A4-CAF331BA3FB9}" type="presOf" srcId="{EBD352D6-607F-4236-8FB4-DA8569771612}" destId="{DADA4369-C94D-4B90-84FE-A2EC6A26A961}" srcOrd="1" destOrd="0" presId="urn:microsoft.com/office/officeart/2008/layout/NameandTitleOrganizationalChart"/>
    <dgm:cxn modelId="{4BA69665-D3FF-49C4-B99B-49794CD54E5C}" type="presOf" srcId="{1C16AAA6-39E3-4C8F-807C-01B116021122}" destId="{10B57924-36CD-42DC-ACD6-7F3202CBD9BC}" srcOrd="0" destOrd="0" presId="urn:microsoft.com/office/officeart/2008/layout/NameandTitleOrganizationalChart"/>
    <dgm:cxn modelId="{C237664D-B6E4-4A30-AFA6-E7911BBF8152}" type="presOf" srcId="{72E8BCC1-7274-4002-9254-39EE37462834}" destId="{B26995BF-15A6-4A87-A43D-6E88D46D874D}" srcOrd="0" destOrd="0" presId="urn:microsoft.com/office/officeart/2008/layout/NameandTitleOrganizationalChart"/>
    <dgm:cxn modelId="{2E7ADE6D-40D8-4611-A46A-57E547AA683A}" type="presOf" srcId="{33B0BA2A-1F65-462C-9DAD-8861805C68A7}" destId="{AC25FCE5-1BFE-42C0-9885-4A5FB547DB7A}" srcOrd="1" destOrd="0" presId="urn:microsoft.com/office/officeart/2008/layout/NameandTitleOrganizationalChart"/>
    <dgm:cxn modelId="{3DBBB770-87D4-4AA9-9253-3D821728F2ED}" type="presOf" srcId="{29028EA8-20BD-4404-818B-088E81AEE2B4}" destId="{A5C668D8-C17C-4E7C-8EEE-55427408C4E1}" srcOrd="0" destOrd="0" presId="urn:microsoft.com/office/officeart/2008/layout/NameandTitleOrganizationalChart"/>
    <dgm:cxn modelId="{B364C352-A46E-4ACA-A9AF-76C792995442}" type="presOf" srcId="{472EC4CB-0CE0-4EBB-A419-4246D64E925C}" destId="{47954C69-FFDC-4788-A185-82D73846B582}" srcOrd="0" destOrd="0" presId="urn:microsoft.com/office/officeart/2008/layout/NameandTitleOrganizationalChart"/>
    <dgm:cxn modelId="{96709774-07CA-4F9F-A760-805441ECD8A9}" srcId="{856C3962-8495-4EC7-8632-4A83A466C058}" destId="{C6603864-B7E1-4A1E-A880-890D7717554D}" srcOrd="0" destOrd="0" parTransId="{1C31088F-047F-4EF2-A5C9-7292A53F8C24}" sibTransId="{1189D205-0F69-4A3F-8ED2-5AF93209C83D}"/>
    <dgm:cxn modelId="{03D2018E-7B8D-45E1-B85E-FD135AAB3DBC}" srcId="{A91769EA-E3D1-4F30-80E1-80B85FA67D8C}" destId="{33B0BA2A-1F65-462C-9DAD-8861805C68A7}" srcOrd="0" destOrd="0" parTransId="{1C16AAA6-39E3-4C8F-807C-01B116021122}" sibTransId="{472EC4CB-0CE0-4EBB-A419-4246D64E925C}"/>
    <dgm:cxn modelId="{701607A4-838D-4BF7-9352-69DA62FDBAA4}" type="presOf" srcId="{0A93EB10-DE53-4BD8-8731-5546711D76AE}" destId="{ACD3F6D9-6B2E-478C-B8FD-BE3559DA9E13}" srcOrd="1" destOrd="0" presId="urn:microsoft.com/office/officeart/2008/layout/NameandTitleOrganizationalChart"/>
    <dgm:cxn modelId="{80C0FCA5-DD3E-4715-AED9-97445F43C9D0}" type="presOf" srcId="{29028EA8-20BD-4404-818B-088E81AEE2B4}" destId="{86ECAEC2-4976-4453-97B7-B7F0EFC40AB7}" srcOrd="1" destOrd="0" presId="urn:microsoft.com/office/officeart/2008/layout/NameandTitleOrganizationalChart"/>
    <dgm:cxn modelId="{85B1A5AD-B763-43A6-A4D5-899D37969BFB}" type="presOf" srcId="{A91769EA-E3D1-4F30-80E1-80B85FA67D8C}" destId="{7273C3E7-BF7E-423D-A8A9-691B4FCD7CA2}" srcOrd="1" destOrd="0" presId="urn:microsoft.com/office/officeart/2008/layout/NameandTitleOrganizationalChart"/>
    <dgm:cxn modelId="{2BD613AF-6574-4C9F-8742-5F10864DDE1E}" type="presOf" srcId="{7BC1D189-A32F-4236-8A3E-D266FB98077B}" destId="{6477D5C6-05D0-497A-85DC-36C3F2B6346F}" srcOrd="0" destOrd="0" presId="urn:microsoft.com/office/officeart/2008/layout/NameandTitleOrganizationalChart"/>
    <dgm:cxn modelId="{FE4415B2-4741-47EF-90CB-591B004AD138}" type="presOf" srcId="{C6603864-B7E1-4A1E-A880-890D7717554D}" destId="{01D914E2-074D-4CDB-895C-4F38C873A2AD}" srcOrd="1" destOrd="0" presId="urn:microsoft.com/office/officeart/2008/layout/NameandTitleOrganizationalChart"/>
    <dgm:cxn modelId="{FDCB55B4-D908-4461-8934-E7A937E18657}" type="presOf" srcId="{1C31088F-047F-4EF2-A5C9-7292A53F8C24}" destId="{98FD0D4B-74C8-4892-9372-4B75C2DA53B8}" srcOrd="0" destOrd="0" presId="urn:microsoft.com/office/officeart/2008/layout/NameandTitleOrganizationalChart"/>
    <dgm:cxn modelId="{817A6DB6-9598-49A1-AC55-A51818F31BB7}" type="presOf" srcId="{BD5401D9-059E-40C7-A382-BCF5A94EF361}" destId="{9032626B-67B7-473A-B70C-79283291D116}" srcOrd="0" destOrd="0" presId="urn:microsoft.com/office/officeart/2008/layout/NameandTitleOrganizationalChart"/>
    <dgm:cxn modelId="{A739C2B6-8F11-41C0-AD17-C79E16CD50FC}" type="presOf" srcId="{0A93EB10-DE53-4BD8-8731-5546711D76AE}" destId="{D64B6FF3-21D6-4EC2-AE08-1995C0C234C2}" srcOrd="0" destOrd="0" presId="urn:microsoft.com/office/officeart/2008/layout/NameandTitleOrganizationalChart"/>
    <dgm:cxn modelId="{48F9D8BB-DA50-49B7-9752-B92EF29E7B05}" type="presOf" srcId="{C6603864-B7E1-4A1E-A880-890D7717554D}" destId="{66249B2D-5805-4DF7-97D9-637EB50BFF54}" srcOrd="0" destOrd="0" presId="urn:microsoft.com/office/officeart/2008/layout/NameandTitleOrganizationalChart"/>
    <dgm:cxn modelId="{3CD02FBC-7019-4FD2-8CBA-2CA7821BA075}" type="presOf" srcId="{1189D205-0F69-4A3F-8ED2-5AF93209C83D}" destId="{B5974B7F-E5C1-41A3-A505-2B8898B28C83}" srcOrd="0" destOrd="0" presId="urn:microsoft.com/office/officeart/2008/layout/NameandTitleOrganizationalChart"/>
    <dgm:cxn modelId="{907DD1C7-77F8-4B6C-A526-51477934BC92}" type="presOf" srcId="{07D8890F-522D-45B8-A816-CA15E23D91E8}" destId="{BC463187-ECD7-4078-A5BF-95E4D7F0F909}" srcOrd="0" destOrd="0" presId="urn:microsoft.com/office/officeart/2008/layout/NameandTitleOrganizationalChart"/>
    <dgm:cxn modelId="{013504C8-A452-43F3-925F-7A57942EFD01}" type="presOf" srcId="{EBD352D6-607F-4236-8FB4-DA8569771612}" destId="{EFB8B5B8-8C51-4AAB-BBE8-51E8AE7031C5}" srcOrd="0" destOrd="0" presId="urn:microsoft.com/office/officeart/2008/layout/NameandTitleOrganizationalChart"/>
    <dgm:cxn modelId="{86B28AD5-28A3-4BCE-A361-9C1ECB2AD289}" type="presOf" srcId="{A91769EA-E3D1-4F30-80E1-80B85FA67D8C}" destId="{94F15447-EB85-4455-BA50-C243F397E9C8}" srcOrd="0" destOrd="0" presId="urn:microsoft.com/office/officeart/2008/layout/NameandTitleOrganizationalChart"/>
    <dgm:cxn modelId="{57DDB0D7-3616-49FC-A131-154DF09B04B8}" type="presOf" srcId="{55D2C6B9-E7CC-4A4B-9B24-22741D76D9FC}" destId="{7F79C9BA-5668-49FD-972B-9BE7D19DA405}" srcOrd="0" destOrd="0" presId="urn:microsoft.com/office/officeart/2008/layout/NameandTitleOrganizationalChart"/>
    <dgm:cxn modelId="{C2EA9CDE-6D12-465E-A7E9-059426FFC42A}" type="presOf" srcId="{3D67F293-B5FB-4E17-8DA0-A0C1CAAD4CA6}" destId="{A5F419E6-18AC-4089-B71C-D3ED1A27DDEC}" srcOrd="0" destOrd="0" presId="urn:microsoft.com/office/officeart/2008/layout/NameandTitleOrganizationalChart"/>
    <dgm:cxn modelId="{7CB514E7-93E2-46E6-BAF1-6BA62A97F8E7}" srcId="{33B0BA2A-1F65-462C-9DAD-8861805C68A7}" destId="{0A93EB10-DE53-4BD8-8731-5546711D76AE}" srcOrd="0" destOrd="0" parTransId="{9B5C3558-DADC-4C17-9556-8BAA53E28331}" sibTransId="{E17CC546-AAAE-499B-8F9E-039D416C896C}"/>
    <dgm:cxn modelId="{2979F1EA-BC9A-440C-8526-3AD9CA9BA8AE}" type="presOf" srcId="{4CCE7DE8-6B6D-47D3-B487-FE584422C98D}" destId="{919126C0-F5E5-48F6-ACF6-54BA1D80A20E}" srcOrd="0" destOrd="0" presId="urn:microsoft.com/office/officeart/2008/layout/NameandTitleOrganizationalChart"/>
    <dgm:cxn modelId="{905885ED-248B-438B-A681-68765349D70A}" type="presOf" srcId="{9B5C3558-DADC-4C17-9556-8BAA53E28331}" destId="{3185E689-1838-4B5A-BBF7-618BBE3C1B53}" srcOrd="0" destOrd="0" presId="urn:microsoft.com/office/officeart/2008/layout/NameandTitleOrganizationalChart"/>
    <dgm:cxn modelId="{D4C766F5-AE2C-4E7D-90F6-72565E1C0AF2}" type="presOf" srcId="{856C3962-8495-4EC7-8632-4A83A466C058}" destId="{2E6BEE5B-689A-43E1-9F60-CC6105C4F3B4}" srcOrd="1" destOrd="0" presId="urn:microsoft.com/office/officeart/2008/layout/NameandTitleOrganizationalChart"/>
    <dgm:cxn modelId="{8BAC93FA-521A-4C30-B494-28355A0938CD}" srcId="{7BC1D189-A32F-4236-8A3E-D266FB98077B}" destId="{856C3962-8495-4EC7-8632-4A83A466C058}" srcOrd="0" destOrd="0" parTransId="{C9C6DBCF-254B-41C1-AF4A-40F1AD327403}" sibTransId="{AED7C095-0A69-428B-9D2D-2DBF64D07186}"/>
    <dgm:cxn modelId="{49EB2A96-651B-4DEC-B119-C56235DA548A}" type="presParOf" srcId="{6477D5C6-05D0-497A-85DC-36C3F2B6346F}" destId="{A395B06D-A47B-4F65-B713-11D5E0429484}" srcOrd="0" destOrd="0" presId="urn:microsoft.com/office/officeart/2008/layout/NameandTitleOrganizationalChart"/>
    <dgm:cxn modelId="{DD798345-E2A6-46ED-A275-0F471675B0AA}" type="presParOf" srcId="{A395B06D-A47B-4F65-B713-11D5E0429484}" destId="{1AB2B5EF-0188-425E-AB44-5C09629C682E}" srcOrd="0" destOrd="0" presId="urn:microsoft.com/office/officeart/2008/layout/NameandTitleOrganizationalChart"/>
    <dgm:cxn modelId="{5A9EF7FB-2B54-4185-862E-F918A18A2032}" type="presParOf" srcId="{1AB2B5EF-0188-425E-AB44-5C09629C682E}" destId="{4D020CA0-FF0A-4A37-ABE7-0DA8BE87B71C}" srcOrd="0" destOrd="0" presId="urn:microsoft.com/office/officeart/2008/layout/NameandTitleOrganizationalChart"/>
    <dgm:cxn modelId="{8EAC8BFF-4819-4ACC-B6DA-1C655765FE06}" type="presParOf" srcId="{1AB2B5EF-0188-425E-AB44-5C09629C682E}" destId="{9E1359EA-4980-41A4-8FC3-B1610C0795DF}" srcOrd="1" destOrd="0" presId="urn:microsoft.com/office/officeart/2008/layout/NameandTitleOrganizationalChart"/>
    <dgm:cxn modelId="{935DB0B9-5971-4EFA-A903-94DB9D92D505}" type="presParOf" srcId="{1AB2B5EF-0188-425E-AB44-5C09629C682E}" destId="{2E6BEE5B-689A-43E1-9F60-CC6105C4F3B4}" srcOrd="2" destOrd="0" presId="urn:microsoft.com/office/officeart/2008/layout/NameandTitleOrganizationalChart"/>
    <dgm:cxn modelId="{29675784-AF69-4CB8-A57B-E830764A5EA1}" type="presParOf" srcId="{A395B06D-A47B-4F65-B713-11D5E0429484}" destId="{BB8397D7-4ED3-4557-8201-9A09FA190089}" srcOrd="1" destOrd="0" presId="urn:microsoft.com/office/officeart/2008/layout/NameandTitleOrganizationalChart"/>
    <dgm:cxn modelId="{302F4E9C-35B4-4815-84DB-3E17091154E2}" type="presParOf" srcId="{BB8397D7-4ED3-4557-8201-9A09FA190089}" destId="{98FD0D4B-74C8-4892-9372-4B75C2DA53B8}" srcOrd="0" destOrd="0" presId="urn:microsoft.com/office/officeart/2008/layout/NameandTitleOrganizationalChart"/>
    <dgm:cxn modelId="{0B2E09C0-2D87-4963-A8E3-7B5F3375C4CF}" type="presParOf" srcId="{BB8397D7-4ED3-4557-8201-9A09FA190089}" destId="{AA73F7D1-5F25-4BD0-9AF5-E9BD0FD78ADA}" srcOrd="1" destOrd="0" presId="urn:microsoft.com/office/officeart/2008/layout/NameandTitleOrganizationalChart"/>
    <dgm:cxn modelId="{7AA6357A-4E38-46C2-A99A-C52946681949}" type="presParOf" srcId="{AA73F7D1-5F25-4BD0-9AF5-E9BD0FD78ADA}" destId="{1C52058D-36B8-492B-80CB-66DFB400FED8}" srcOrd="0" destOrd="0" presId="urn:microsoft.com/office/officeart/2008/layout/NameandTitleOrganizationalChart"/>
    <dgm:cxn modelId="{2B917929-6A22-49AE-AAAE-1805C6148337}" type="presParOf" srcId="{1C52058D-36B8-492B-80CB-66DFB400FED8}" destId="{66249B2D-5805-4DF7-97D9-637EB50BFF54}" srcOrd="0" destOrd="0" presId="urn:microsoft.com/office/officeart/2008/layout/NameandTitleOrganizationalChart"/>
    <dgm:cxn modelId="{B72D91C9-A76D-477B-89D7-E14F7995B063}" type="presParOf" srcId="{1C52058D-36B8-492B-80CB-66DFB400FED8}" destId="{B5974B7F-E5C1-41A3-A505-2B8898B28C83}" srcOrd="1" destOrd="0" presId="urn:microsoft.com/office/officeart/2008/layout/NameandTitleOrganizationalChart"/>
    <dgm:cxn modelId="{E70B02C4-BF2B-45E5-8374-272ED1DA5444}" type="presParOf" srcId="{1C52058D-36B8-492B-80CB-66DFB400FED8}" destId="{01D914E2-074D-4CDB-895C-4F38C873A2AD}" srcOrd="2" destOrd="0" presId="urn:microsoft.com/office/officeart/2008/layout/NameandTitleOrganizationalChart"/>
    <dgm:cxn modelId="{F8389F86-D7F6-4054-8CF7-FDD4FA3B5041}" type="presParOf" srcId="{AA73F7D1-5F25-4BD0-9AF5-E9BD0FD78ADA}" destId="{1264586C-D00D-4CA0-9D77-DB056E7F9585}" srcOrd="1" destOrd="0" presId="urn:microsoft.com/office/officeart/2008/layout/NameandTitleOrganizationalChart"/>
    <dgm:cxn modelId="{F51BE8C7-5D9E-4F88-AA3C-8FAB2AC12392}" type="presParOf" srcId="{1264586C-D00D-4CA0-9D77-DB056E7F9585}" destId="{7F79C9BA-5668-49FD-972B-9BE7D19DA405}" srcOrd="0" destOrd="0" presId="urn:microsoft.com/office/officeart/2008/layout/NameandTitleOrganizationalChart"/>
    <dgm:cxn modelId="{22457FEA-0829-4B3C-95B4-D7B45151D9DE}" type="presParOf" srcId="{1264586C-D00D-4CA0-9D77-DB056E7F9585}" destId="{FBD2882B-448F-42CD-9067-3A1D5CD3F807}" srcOrd="1" destOrd="0" presId="urn:microsoft.com/office/officeart/2008/layout/NameandTitleOrganizationalChart"/>
    <dgm:cxn modelId="{E490B36A-9109-41CD-978A-FF443D104892}" type="presParOf" srcId="{FBD2882B-448F-42CD-9067-3A1D5CD3F807}" destId="{CE368C38-89A5-42D8-9734-0F174ACCC544}" srcOrd="0" destOrd="0" presId="urn:microsoft.com/office/officeart/2008/layout/NameandTitleOrganizationalChart"/>
    <dgm:cxn modelId="{BC1ABA10-684D-4C9F-9BDA-2A122EB3B770}" type="presParOf" srcId="{CE368C38-89A5-42D8-9734-0F174ACCC544}" destId="{94F15447-EB85-4455-BA50-C243F397E9C8}" srcOrd="0" destOrd="0" presId="urn:microsoft.com/office/officeart/2008/layout/NameandTitleOrganizationalChart"/>
    <dgm:cxn modelId="{F25ACFA5-0BE6-46C9-A359-2F457B9D6E59}" type="presParOf" srcId="{CE368C38-89A5-42D8-9734-0F174ACCC544}" destId="{B26995BF-15A6-4A87-A43D-6E88D46D874D}" srcOrd="1" destOrd="0" presId="urn:microsoft.com/office/officeart/2008/layout/NameandTitleOrganizationalChart"/>
    <dgm:cxn modelId="{FB6A7D3B-4A44-4A14-B702-3DB2D4B2D193}" type="presParOf" srcId="{CE368C38-89A5-42D8-9734-0F174ACCC544}" destId="{7273C3E7-BF7E-423D-A8A9-691B4FCD7CA2}" srcOrd="2" destOrd="0" presId="urn:microsoft.com/office/officeart/2008/layout/NameandTitleOrganizationalChart"/>
    <dgm:cxn modelId="{B9672CC5-B611-4609-853C-9A48E6A33C93}" type="presParOf" srcId="{FBD2882B-448F-42CD-9067-3A1D5CD3F807}" destId="{A878E4CC-F444-41B9-BB89-7D19A25B1547}" srcOrd="1" destOrd="0" presId="urn:microsoft.com/office/officeart/2008/layout/NameandTitleOrganizationalChart"/>
    <dgm:cxn modelId="{A05872E6-29C8-4DF5-8E09-29696333A30B}" type="presParOf" srcId="{A878E4CC-F444-41B9-BB89-7D19A25B1547}" destId="{10B57924-36CD-42DC-ACD6-7F3202CBD9BC}" srcOrd="0" destOrd="0" presId="urn:microsoft.com/office/officeart/2008/layout/NameandTitleOrganizationalChart"/>
    <dgm:cxn modelId="{EC79BDDF-FEEE-433B-A839-17E0495DF05C}" type="presParOf" srcId="{A878E4CC-F444-41B9-BB89-7D19A25B1547}" destId="{5FDDCFF3-F4B2-4EDF-98C4-C5731EBC22AE}" srcOrd="1" destOrd="0" presId="urn:microsoft.com/office/officeart/2008/layout/NameandTitleOrganizationalChart"/>
    <dgm:cxn modelId="{B44D35AB-DEFE-452E-A25A-B4F1BC008AFD}" type="presParOf" srcId="{5FDDCFF3-F4B2-4EDF-98C4-C5731EBC22AE}" destId="{096960A0-CCA5-4239-8871-2EF4BBC7B0B1}" srcOrd="0" destOrd="0" presId="urn:microsoft.com/office/officeart/2008/layout/NameandTitleOrganizationalChart"/>
    <dgm:cxn modelId="{020A0044-A47B-43DC-AC59-C8E6361238B5}" type="presParOf" srcId="{096960A0-CCA5-4239-8871-2EF4BBC7B0B1}" destId="{9F9FBE58-4B23-412F-9F8E-003A868C112A}" srcOrd="0" destOrd="0" presId="urn:microsoft.com/office/officeart/2008/layout/NameandTitleOrganizationalChart"/>
    <dgm:cxn modelId="{9B90741C-133D-4855-A1BA-7E358C48C8C4}" type="presParOf" srcId="{096960A0-CCA5-4239-8871-2EF4BBC7B0B1}" destId="{47954C69-FFDC-4788-A185-82D73846B582}" srcOrd="1" destOrd="0" presId="urn:microsoft.com/office/officeart/2008/layout/NameandTitleOrganizationalChart"/>
    <dgm:cxn modelId="{382E7759-E3FD-4729-99D6-964B42A9EE85}" type="presParOf" srcId="{096960A0-CCA5-4239-8871-2EF4BBC7B0B1}" destId="{AC25FCE5-1BFE-42C0-9885-4A5FB547DB7A}" srcOrd="2" destOrd="0" presId="urn:microsoft.com/office/officeart/2008/layout/NameandTitleOrganizationalChart"/>
    <dgm:cxn modelId="{797EF9F1-36DE-4C50-B86B-4276163E73D7}" type="presParOf" srcId="{5FDDCFF3-F4B2-4EDF-98C4-C5731EBC22AE}" destId="{E3BDE316-C207-4DDC-BD17-0F98EB04281B}" srcOrd="1" destOrd="0" presId="urn:microsoft.com/office/officeart/2008/layout/NameandTitleOrganizationalChart"/>
    <dgm:cxn modelId="{A290DB15-5E6A-4930-970E-B9D9BF96DB5D}" type="presParOf" srcId="{E3BDE316-C207-4DDC-BD17-0F98EB04281B}" destId="{3185E689-1838-4B5A-BBF7-618BBE3C1B53}" srcOrd="0" destOrd="0" presId="urn:microsoft.com/office/officeart/2008/layout/NameandTitleOrganizationalChart"/>
    <dgm:cxn modelId="{AB2B0D7C-6494-470B-B8DB-A17AAC93E942}" type="presParOf" srcId="{E3BDE316-C207-4DDC-BD17-0F98EB04281B}" destId="{A14E73AA-68C2-4B37-B8FD-8B6DF97954A9}" srcOrd="1" destOrd="0" presId="urn:microsoft.com/office/officeart/2008/layout/NameandTitleOrganizationalChart"/>
    <dgm:cxn modelId="{B286CEB1-3DE4-4EED-A8E4-B8F679E35368}" type="presParOf" srcId="{A14E73AA-68C2-4B37-B8FD-8B6DF97954A9}" destId="{1E37BD65-0CEB-4C69-8290-4BF6F0D7A598}" srcOrd="0" destOrd="0" presId="urn:microsoft.com/office/officeart/2008/layout/NameandTitleOrganizationalChart"/>
    <dgm:cxn modelId="{DF5FB5CC-E39B-4307-BF26-E9A561D5CE2C}" type="presParOf" srcId="{1E37BD65-0CEB-4C69-8290-4BF6F0D7A598}" destId="{D64B6FF3-21D6-4EC2-AE08-1995C0C234C2}" srcOrd="0" destOrd="0" presId="urn:microsoft.com/office/officeart/2008/layout/NameandTitleOrganizationalChart"/>
    <dgm:cxn modelId="{FDBA8FE3-371B-4160-965E-0828114A1833}" type="presParOf" srcId="{1E37BD65-0CEB-4C69-8290-4BF6F0D7A598}" destId="{A881424D-C45C-410C-BD82-ABD7975DF6F8}" srcOrd="1" destOrd="0" presId="urn:microsoft.com/office/officeart/2008/layout/NameandTitleOrganizationalChart"/>
    <dgm:cxn modelId="{081D7BC7-772D-437F-99D2-170A6E6427EE}" type="presParOf" srcId="{1E37BD65-0CEB-4C69-8290-4BF6F0D7A598}" destId="{ACD3F6D9-6B2E-478C-B8FD-BE3559DA9E13}" srcOrd="2" destOrd="0" presId="urn:microsoft.com/office/officeart/2008/layout/NameandTitleOrganizationalChart"/>
    <dgm:cxn modelId="{89A1E722-6090-467A-A679-A78BCB68C236}" type="presParOf" srcId="{A14E73AA-68C2-4B37-B8FD-8B6DF97954A9}" destId="{94E929F8-D79B-4E57-AAEB-BF6CA6689B62}" srcOrd="1" destOrd="0" presId="urn:microsoft.com/office/officeart/2008/layout/NameandTitleOrganizationalChart"/>
    <dgm:cxn modelId="{C878ED68-BEE8-4C08-83D0-685A6AAD4FB9}" type="presParOf" srcId="{A14E73AA-68C2-4B37-B8FD-8B6DF97954A9}" destId="{C21B7EFB-45E7-4052-9DF2-3EEB9725AC5B}" srcOrd="2" destOrd="0" presId="urn:microsoft.com/office/officeart/2008/layout/NameandTitleOrganizationalChart"/>
    <dgm:cxn modelId="{E6B3905B-8642-48B1-AD77-162C70E986A2}" type="presParOf" srcId="{E3BDE316-C207-4DDC-BD17-0F98EB04281B}" destId="{9032626B-67B7-473A-B70C-79283291D116}" srcOrd="2" destOrd="0" presId="urn:microsoft.com/office/officeart/2008/layout/NameandTitleOrganizationalChart"/>
    <dgm:cxn modelId="{FA7B213A-BEDD-4A76-95CF-8E13CCB48186}" type="presParOf" srcId="{E3BDE316-C207-4DDC-BD17-0F98EB04281B}" destId="{B5AAE90F-E8D9-4505-90D5-E28F95A4DD6B}" srcOrd="3" destOrd="0" presId="urn:microsoft.com/office/officeart/2008/layout/NameandTitleOrganizationalChart"/>
    <dgm:cxn modelId="{AF66A957-97BB-47CA-A009-26CE47554D89}" type="presParOf" srcId="{B5AAE90F-E8D9-4505-90D5-E28F95A4DD6B}" destId="{40D30A36-6B94-42CF-A24C-251CE39C60D3}" srcOrd="0" destOrd="0" presId="urn:microsoft.com/office/officeart/2008/layout/NameandTitleOrganizationalChart"/>
    <dgm:cxn modelId="{1EF33086-1691-446F-BEF7-B6B3C71DD23A}" type="presParOf" srcId="{40D30A36-6B94-42CF-A24C-251CE39C60D3}" destId="{A5C668D8-C17C-4E7C-8EEE-55427408C4E1}" srcOrd="0" destOrd="0" presId="urn:microsoft.com/office/officeart/2008/layout/NameandTitleOrganizationalChart"/>
    <dgm:cxn modelId="{93AE80E9-D77A-4E7E-8B2E-490413B42F7E}" type="presParOf" srcId="{40D30A36-6B94-42CF-A24C-251CE39C60D3}" destId="{42757EE3-0FC4-4DE9-BEE5-EE8554744B76}" srcOrd="1" destOrd="0" presId="urn:microsoft.com/office/officeart/2008/layout/NameandTitleOrganizationalChart"/>
    <dgm:cxn modelId="{A823748C-4DE1-427B-8D61-83A9B3D63BE0}" type="presParOf" srcId="{40D30A36-6B94-42CF-A24C-251CE39C60D3}" destId="{86ECAEC2-4976-4453-97B7-B7F0EFC40AB7}" srcOrd="2" destOrd="0" presId="urn:microsoft.com/office/officeart/2008/layout/NameandTitleOrganizationalChart"/>
    <dgm:cxn modelId="{620E7B2C-0CB0-4E8D-B677-997F525F728E}" type="presParOf" srcId="{B5AAE90F-E8D9-4505-90D5-E28F95A4DD6B}" destId="{B7C9F450-CB90-4B6D-B198-5A6E138D7314}" srcOrd="1" destOrd="0" presId="urn:microsoft.com/office/officeart/2008/layout/NameandTitleOrganizationalChart"/>
    <dgm:cxn modelId="{EA323414-3985-4D97-A86E-A46F2E20DD24}" type="presParOf" srcId="{B5AAE90F-E8D9-4505-90D5-E28F95A4DD6B}" destId="{B1C02DB0-2E83-4781-9AF3-137FC3715395}" srcOrd="2" destOrd="0" presId="urn:microsoft.com/office/officeart/2008/layout/NameandTitleOrganizationalChart"/>
    <dgm:cxn modelId="{8A4BCBC6-C680-4FAC-9A80-71186777BC0A}" type="presParOf" srcId="{E3BDE316-C207-4DDC-BD17-0F98EB04281B}" destId="{BC463187-ECD7-4078-A5BF-95E4D7F0F909}" srcOrd="4" destOrd="0" presId="urn:microsoft.com/office/officeart/2008/layout/NameandTitleOrganizationalChart"/>
    <dgm:cxn modelId="{6667A094-B24C-48BE-BF1C-E2D975D6EF39}" type="presParOf" srcId="{E3BDE316-C207-4DDC-BD17-0F98EB04281B}" destId="{C5B253FD-F169-40BD-A7B3-5EDFC84F3717}" srcOrd="5" destOrd="0" presId="urn:microsoft.com/office/officeart/2008/layout/NameandTitleOrganizationalChart"/>
    <dgm:cxn modelId="{CDC34329-07DE-4221-AA26-8F01955A07C0}" type="presParOf" srcId="{C5B253FD-F169-40BD-A7B3-5EDFC84F3717}" destId="{DC92EBC9-3288-458D-B457-B5A1AA7C28F5}" srcOrd="0" destOrd="0" presId="urn:microsoft.com/office/officeart/2008/layout/NameandTitleOrganizationalChart"/>
    <dgm:cxn modelId="{3719FE26-6EDD-4F67-883D-83C5B1B2DF65}" type="presParOf" srcId="{DC92EBC9-3288-458D-B457-B5A1AA7C28F5}" destId="{919126C0-F5E5-48F6-ACF6-54BA1D80A20E}" srcOrd="0" destOrd="0" presId="urn:microsoft.com/office/officeart/2008/layout/NameandTitleOrganizationalChart"/>
    <dgm:cxn modelId="{17B19E52-503C-483E-B7A6-52CE7D92F252}" type="presParOf" srcId="{DC92EBC9-3288-458D-B457-B5A1AA7C28F5}" destId="{A5F419E6-18AC-4089-B71C-D3ED1A27DDEC}" srcOrd="1" destOrd="0" presId="urn:microsoft.com/office/officeart/2008/layout/NameandTitleOrganizationalChart"/>
    <dgm:cxn modelId="{04D206C1-4505-48C5-BAEC-26E3E3C75786}" type="presParOf" srcId="{DC92EBC9-3288-458D-B457-B5A1AA7C28F5}" destId="{9E17AE30-1C86-4973-BD88-60EE1901AFE2}" srcOrd="2" destOrd="0" presId="urn:microsoft.com/office/officeart/2008/layout/NameandTitleOrganizationalChart"/>
    <dgm:cxn modelId="{0A6D7D28-F354-4DCD-B789-0CA483C672D1}" type="presParOf" srcId="{C5B253FD-F169-40BD-A7B3-5EDFC84F3717}" destId="{67386FDA-7961-485C-9C94-B26F9F3D7D58}" srcOrd="1" destOrd="0" presId="urn:microsoft.com/office/officeart/2008/layout/NameandTitleOrganizationalChart"/>
    <dgm:cxn modelId="{A45951D8-6C03-4113-B95A-4710B8DCA6C9}" type="presParOf" srcId="{C5B253FD-F169-40BD-A7B3-5EDFC84F3717}" destId="{2A491C88-5929-41DA-B50B-FD72DC745F21}" srcOrd="2" destOrd="0" presId="urn:microsoft.com/office/officeart/2008/layout/NameandTitleOrganizationalChart"/>
    <dgm:cxn modelId="{3EFAB4B0-99DD-4F86-8BF1-35733169DD62}" type="presParOf" srcId="{E3BDE316-C207-4DDC-BD17-0F98EB04281B}" destId="{9CDDE7F5-5624-4BC3-A722-14E64980ED6C}" srcOrd="6" destOrd="0" presId="urn:microsoft.com/office/officeart/2008/layout/NameandTitleOrganizationalChart"/>
    <dgm:cxn modelId="{D31D60AD-DE90-4970-B336-97B3B1270658}" type="presParOf" srcId="{E3BDE316-C207-4DDC-BD17-0F98EB04281B}" destId="{4A4FD561-6B3B-4924-9783-6336B66E4611}" srcOrd="7" destOrd="0" presId="urn:microsoft.com/office/officeart/2008/layout/NameandTitleOrganizationalChart"/>
    <dgm:cxn modelId="{A1D4ACC3-8A87-4E42-BC6D-414A5A9A1E86}" type="presParOf" srcId="{4A4FD561-6B3B-4924-9783-6336B66E4611}" destId="{E6E8213C-006B-4EF4-999E-BB82A9DA36C7}" srcOrd="0" destOrd="0" presId="urn:microsoft.com/office/officeart/2008/layout/NameandTitleOrganizationalChart"/>
    <dgm:cxn modelId="{0F7833CA-BA47-4D25-BF90-94386EF2F6F7}" type="presParOf" srcId="{E6E8213C-006B-4EF4-999E-BB82A9DA36C7}" destId="{EFB8B5B8-8C51-4AAB-BBE8-51E8AE7031C5}" srcOrd="0" destOrd="0" presId="urn:microsoft.com/office/officeart/2008/layout/NameandTitleOrganizationalChart"/>
    <dgm:cxn modelId="{8F74A2BD-4D93-4ED6-A1A8-4367BD99D828}" type="presParOf" srcId="{E6E8213C-006B-4EF4-999E-BB82A9DA36C7}" destId="{8D03B83C-3F8E-49D9-A092-31EB82652FFE}" srcOrd="1" destOrd="0" presId="urn:microsoft.com/office/officeart/2008/layout/NameandTitleOrganizationalChart"/>
    <dgm:cxn modelId="{381B2797-ED4C-4FF5-AD14-33E9FB46CE38}" type="presParOf" srcId="{E6E8213C-006B-4EF4-999E-BB82A9DA36C7}" destId="{DADA4369-C94D-4B90-84FE-A2EC6A26A961}" srcOrd="2" destOrd="0" presId="urn:microsoft.com/office/officeart/2008/layout/NameandTitleOrganizationalChart"/>
    <dgm:cxn modelId="{BE133BE8-6178-4565-9FB3-CFB7F1A28BE3}" type="presParOf" srcId="{4A4FD561-6B3B-4924-9783-6336B66E4611}" destId="{5E297471-B8A9-47B5-8E70-C33678D49A65}" srcOrd="1" destOrd="0" presId="urn:microsoft.com/office/officeart/2008/layout/NameandTitleOrganizationalChart"/>
    <dgm:cxn modelId="{1972ACEC-A8C7-4CF4-B7E9-7182B475653B}" type="presParOf" srcId="{4A4FD561-6B3B-4924-9783-6336B66E4611}" destId="{8D63114E-3346-4CA1-8EBD-D400DCBB67C7}" srcOrd="2" destOrd="0" presId="urn:microsoft.com/office/officeart/2008/layout/NameandTitleOrganizationalChart"/>
    <dgm:cxn modelId="{24F7E735-ABAD-4CCE-91DE-859C3FA4D8BB}" type="presParOf" srcId="{5FDDCFF3-F4B2-4EDF-98C4-C5731EBC22AE}" destId="{B0C1EE96-B23C-4345-BD9D-A368B23EF890}" srcOrd="2" destOrd="0" presId="urn:microsoft.com/office/officeart/2008/layout/NameandTitleOrganizationalChart"/>
    <dgm:cxn modelId="{636DA254-1713-4AA4-B01F-EB625B3F1E0D}" type="presParOf" srcId="{FBD2882B-448F-42CD-9067-3A1D5CD3F807}" destId="{6A139E9F-3099-4F9C-BE90-2AEB2615E745}" srcOrd="2" destOrd="0" presId="urn:microsoft.com/office/officeart/2008/layout/NameandTitleOrganizationalChart"/>
    <dgm:cxn modelId="{DEBA52FE-D7D3-4288-9565-23B600F48709}" type="presParOf" srcId="{AA73F7D1-5F25-4BD0-9AF5-E9BD0FD78ADA}" destId="{81849A17-84C0-4B61-8C9C-4D523DC66D4E}" srcOrd="2" destOrd="0" presId="urn:microsoft.com/office/officeart/2008/layout/NameandTitleOrganizationalChart"/>
    <dgm:cxn modelId="{4F56587E-F17B-441B-9D10-A85FAC9D41E0}" type="presParOf" srcId="{A395B06D-A47B-4F65-B713-11D5E0429484}" destId="{8B04A16C-4686-4C7B-BA2C-E8DC665F4100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DE7F5-5624-4BC3-A722-14E64980ED6C}">
      <dsp:nvSpPr>
        <dsp:cNvPr id="0" name=""/>
        <dsp:cNvSpPr/>
      </dsp:nvSpPr>
      <dsp:spPr>
        <a:xfrm>
          <a:off x="4792203" y="5022671"/>
          <a:ext cx="3404873" cy="506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734"/>
              </a:lnTo>
              <a:lnTo>
                <a:pt x="3404873" y="301734"/>
              </a:lnTo>
              <a:lnTo>
                <a:pt x="3404873" y="506134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463187-ECD7-4078-A5BF-95E4D7F0F909}">
      <dsp:nvSpPr>
        <dsp:cNvPr id="0" name=""/>
        <dsp:cNvSpPr/>
      </dsp:nvSpPr>
      <dsp:spPr>
        <a:xfrm>
          <a:off x="4792203" y="5022671"/>
          <a:ext cx="1134957" cy="506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734"/>
              </a:lnTo>
              <a:lnTo>
                <a:pt x="1134957" y="301734"/>
              </a:lnTo>
              <a:lnTo>
                <a:pt x="1134957" y="506134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2626B-67B7-473A-B70C-79283291D116}">
      <dsp:nvSpPr>
        <dsp:cNvPr id="0" name=""/>
        <dsp:cNvSpPr/>
      </dsp:nvSpPr>
      <dsp:spPr>
        <a:xfrm>
          <a:off x="3657246" y="5022671"/>
          <a:ext cx="1134957" cy="506134"/>
        </a:xfrm>
        <a:custGeom>
          <a:avLst/>
          <a:gdLst/>
          <a:ahLst/>
          <a:cxnLst/>
          <a:rect l="0" t="0" r="0" b="0"/>
          <a:pathLst>
            <a:path>
              <a:moveTo>
                <a:pt x="1134957" y="0"/>
              </a:moveTo>
              <a:lnTo>
                <a:pt x="1134957" y="301734"/>
              </a:lnTo>
              <a:lnTo>
                <a:pt x="0" y="301734"/>
              </a:lnTo>
              <a:lnTo>
                <a:pt x="0" y="506134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5E689-1838-4B5A-BBF7-618BBE3C1B53}">
      <dsp:nvSpPr>
        <dsp:cNvPr id="0" name=""/>
        <dsp:cNvSpPr/>
      </dsp:nvSpPr>
      <dsp:spPr>
        <a:xfrm>
          <a:off x="1387330" y="5022671"/>
          <a:ext cx="3404873" cy="506134"/>
        </a:xfrm>
        <a:custGeom>
          <a:avLst/>
          <a:gdLst/>
          <a:ahLst/>
          <a:cxnLst/>
          <a:rect l="0" t="0" r="0" b="0"/>
          <a:pathLst>
            <a:path>
              <a:moveTo>
                <a:pt x="3404873" y="0"/>
              </a:moveTo>
              <a:lnTo>
                <a:pt x="3404873" y="301734"/>
              </a:lnTo>
              <a:lnTo>
                <a:pt x="0" y="301734"/>
              </a:lnTo>
              <a:lnTo>
                <a:pt x="0" y="506134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57924-36CD-42DC-ACD6-7F3202CBD9BC}">
      <dsp:nvSpPr>
        <dsp:cNvPr id="0" name=""/>
        <dsp:cNvSpPr/>
      </dsp:nvSpPr>
      <dsp:spPr>
        <a:xfrm>
          <a:off x="4746483" y="3640534"/>
          <a:ext cx="91440" cy="5061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6134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9C9BA-5668-49FD-972B-9BE7D19DA405}">
      <dsp:nvSpPr>
        <dsp:cNvPr id="0" name=""/>
        <dsp:cNvSpPr/>
      </dsp:nvSpPr>
      <dsp:spPr>
        <a:xfrm>
          <a:off x="4746483" y="2258397"/>
          <a:ext cx="91440" cy="5061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6134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D0D4B-74C8-4892-9372-4B75C2DA53B8}">
      <dsp:nvSpPr>
        <dsp:cNvPr id="0" name=""/>
        <dsp:cNvSpPr/>
      </dsp:nvSpPr>
      <dsp:spPr>
        <a:xfrm>
          <a:off x="4746483" y="876260"/>
          <a:ext cx="91440" cy="5061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613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20CA0-FF0A-4A37-ABE7-0DA8BE87B71C}">
      <dsp:nvSpPr>
        <dsp:cNvPr id="0" name=""/>
        <dsp:cNvSpPr/>
      </dsp:nvSpPr>
      <dsp:spPr>
        <a:xfrm>
          <a:off x="3946242" y="257"/>
          <a:ext cx="1691922" cy="876002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/>
            <a:t>Assembleé</a:t>
          </a:r>
          <a:r>
            <a:rPr lang="en-US" sz="1700" kern="1200"/>
            <a:t> Générale</a:t>
          </a:r>
          <a:endParaRPr lang="en-US" sz="1700" kern="1200" dirty="0"/>
        </a:p>
      </dsp:txBody>
      <dsp:txXfrm>
        <a:off x="3946242" y="257"/>
        <a:ext cx="1691922" cy="876002"/>
      </dsp:txXfrm>
    </dsp:sp>
    <dsp:sp modelId="{9E1359EA-4980-41A4-8FC3-B1610C0795DF}">
      <dsp:nvSpPr>
        <dsp:cNvPr id="0" name=""/>
        <dsp:cNvSpPr/>
      </dsp:nvSpPr>
      <dsp:spPr>
        <a:xfrm>
          <a:off x="4284627" y="681593"/>
          <a:ext cx="1522729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Membre de Droits</a:t>
          </a:r>
        </a:p>
      </dsp:txBody>
      <dsp:txXfrm>
        <a:off x="4284627" y="681593"/>
        <a:ext cx="1522729" cy="292000"/>
      </dsp:txXfrm>
    </dsp:sp>
    <dsp:sp modelId="{66249B2D-5805-4DF7-97D9-637EB50BFF54}">
      <dsp:nvSpPr>
        <dsp:cNvPr id="0" name=""/>
        <dsp:cNvSpPr/>
      </dsp:nvSpPr>
      <dsp:spPr>
        <a:xfrm>
          <a:off x="3946242" y="1382395"/>
          <a:ext cx="1691922" cy="876002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Président</a:t>
          </a:r>
          <a:r>
            <a:rPr lang="en-US" sz="1700" kern="1200" dirty="0"/>
            <a:t> </a:t>
          </a:r>
          <a:r>
            <a:rPr lang="en-US" sz="1700" kern="1200" dirty="0" err="1"/>
            <a:t>d’Honneur</a:t>
          </a:r>
          <a:endParaRPr lang="en-US" sz="1700" kern="1200" dirty="0"/>
        </a:p>
      </dsp:txBody>
      <dsp:txXfrm>
        <a:off x="3946242" y="1382395"/>
        <a:ext cx="1691922" cy="876002"/>
      </dsp:txXfrm>
    </dsp:sp>
    <dsp:sp modelId="{B5974B7F-E5C1-41A3-A505-2B8898B28C83}">
      <dsp:nvSpPr>
        <dsp:cNvPr id="0" name=""/>
        <dsp:cNvSpPr/>
      </dsp:nvSpPr>
      <dsp:spPr>
        <a:xfrm>
          <a:off x="4284627" y="2063730"/>
          <a:ext cx="1522729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284627" y="2063730"/>
        <a:ext cx="1522729" cy="292000"/>
      </dsp:txXfrm>
    </dsp:sp>
    <dsp:sp modelId="{94F15447-EB85-4455-BA50-C243F397E9C8}">
      <dsp:nvSpPr>
        <dsp:cNvPr id="0" name=""/>
        <dsp:cNvSpPr/>
      </dsp:nvSpPr>
      <dsp:spPr>
        <a:xfrm>
          <a:off x="3946242" y="2764532"/>
          <a:ext cx="1691922" cy="876002"/>
        </a:xfrm>
        <a:prstGeom prst="rect">
          <a:avLst/>
        </a:prstGeom>
        <a:solidFill>
          <a:schemeClr val="accent6">
            <a:shade val="80000"/>
            <a:hueOff val="53547"/>
            <a:satOff val="-2152"/>
            <a:lumOff val="4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Conseil </a:t>
          </a:r>
          <a:r>
            <a:rPr lang="en-US" sz="1700" kern="1200" dirty="0" err="1"/>
            <a:t>d’administration</a:t>
          </a:r>
          <a:endParaRPr lang="en-US" sz="1700" kern="1200" dirty="0"/>
        </a:p>
      </dsp:txBody>
      <dsp:txXfrm>
        <a:off x="3946242" y="2764532"/>
        <a:ext cx="1691922" cy="876002"/>
      </dsp:txXfrm>
    </dsp:sp>
    <dsp:sp modelId="{B26995BF-15A6-4A87-A43D-6E88D46D874D}">
      <dsp:nvSpPr>
        <dsp:cNvPr id="0" name=""/>
        <dsp:cNvSpPr/>
      </dsp:nvSpPr>
      <dsp:spPr>
        <a:xfrm>
          <a:off x="4284627" y="3445867"/>
          <a:ext cx="1522729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53547"/>
              <a:satOff val="-2152"/>
              <a:lumOff val="46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284627" y="3445867"/>
        <a:ext cx="1522729" cy="292000"/>
      </dsp:txXfrm>
    </dsp:sp>
    <dsp:sp modelId="{9F9FBE58-4B23-412F-9F8E-003A868C112A}">
      <dsp:nvSpPr>
        <dsp:cNvPr id="0" name=""/>
        <dsp:cNvSpPr/>
      </dsp:nvSpPr>
      <dsp:spPr>
        <a:xfrm>
          <a:off x="3946242" y="4146669"/>
          <a:ext cx="1691922" cy="876002"/>
        </a:xfrm>
        <a:prstGeom prst="rect">
          <a:avLst/>
        </a:prstGeom>
        <a:solidFill>
          <a:schemeClr val="accent6">
            <a:shade val="80000"/>
            <a:hueOff val="107093"/>
            <a:satOff val="-4303"/>
            <a:lumOff val="9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Direction </a:t>
          </a:r>
          <a:r>
            <a:rPr lang="en-US" sz="1700" kern="1200" dirty="0" err="1"/>
            <a:t>Exécutive</a:t>
          </a:r>
          <a:endParaRPr lang="en-US" sz="1700" kern="1200" dirty="0"/>
        </a:p>
      </dsp:txBody>
      <dsp:txXfrm>
        <a:off x="3946242" y="4146669"/>
        <a:ext cx="1691922" cy="876002"/>
      </dsp:txXfrm>
    </dsp:sp>
    <dsp:sp modelId="{47954C69-FFDC-4788-A185-82D73846B582}">
      <dsp:nvSpPr>
        <dsp:cNvPr id="0" name=""/>
        <dsp:cNvSpPr/>
      </dsp:nvSpPr>
      <dsp:spPr>
        <a:xfrm>
          <a:off x="4284627" y="4828004"/>
          <a:ext cx="1522729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07093"/>
              <a:satOff val="-4303"/>
              <a:lumOff val="9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</a:t>
          </a:r>
        </a:p>
      </dsp:txBody>
      <dsp:txXfrm>
        <a:off x="4284627" y="4828004"/>
        <a:ext cx="1522729" cy="292000"/>
      </dsp:txXfrm>
    </dsp:sp>
    <dsp:sp modelId="{D64B6FF3-21D6-4EC2-AE08-1995C0C234C2}">
      <dsp:nvSpPr>
        <dsp:cNvPr id="0" name=""/>
        <dsp:cNvSpPr/>
      </dsp:nvSpPr>
      <dsp:spPr>
        <a:xfrm>
          <a:off x="541369" y="5528806"/>
          <a:ext cx="1691922" cy="876002"/>
        </a:xfrm>
        <a:prstGeom prst="rect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Direction Admin et finances (DAF)</a:t>
          </a:r>
        </a:p>
      </dsp:txBody>
      <dsp:txXfrm>
        <a:off x="541369" y="5528806"/>
        <a:ext cx="1691922" cy="876002"/>
      </dsp:txXfrm>
    </dsp:sp>
    <dsp:sp modelId="{A881424D-C45C-410C-BD82-ABD7975DF6F8}">
      <dsp:nvSpPr>
        <dsp:cNvPr id="0" name=""/>
        <dsp:cNvSpPr/>
      </dsp:nvSpPr>
      <dsp:spPr>
        <a:xfrm>
          <a:off x="879753" y="6210141"/>
          <a:ext cx="1522730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879753" y="6210141"/>
        <a:ext cx="1522730" cy="292000"/>
      </dsp:txXfrm>
    </dsp:sp>
    <dsp:sp modelId="{A5C668D8-C17C-4E7C-8EEE-55427408C4E1}">
      <dsp:nvSpPr>
        <dsp:cNvPr id="0" name=""/>
        <dsp:cNvSpPr/>
      </dsp:nvSpPr>
      <dsp:spPr>
        <a:xfrm>
          <a:off x="2811285" y="5528806"/>
          <a:ext cx="1691922" cy="876002"/>
        </a:xfrm>
        <a:prstGeom prst="rect">
          <a:avLst/>
        </a:prstGeom>
        <a:solidFill>
          <a:schemeClr val="accent6">
            <a:shade val="80000"/>
            <a:hueOff val="214187"/>
            <a:satOff val="-8606"/>
            <a:lumOff val="18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Direction des </a:t>
          </a:r>
          <a:r>
            <a:rPr lang="en-US" sz="1700" kern="1200" dirty="0" err="1"/>
            <a:t>Programmes</a:t>
          </a:r>
          <a:endParaRPr lang="en-US" sz="1700" kern="1200" dirty="0"/>
        </a:p>
      </dsp:txBody>
      <dsp:txXfrm>
        <a:off x="2811285" y="5528806"/>
        <a:ext cx="1691922" cy="876002"/>
      </dsp:txXfrm>
    </dsp:sp>
    <dsp:sp modelId="{42757EE3-0FC4-4DE9-BEE5-EE8554744B76}">
      <dsp:nvSpPr>
        <dsp:cNvPr id="0" name=""/>
        <dsp:cNvSpPr/>
      </dsp:nvSpPr>
      <dsp:spPr>
        <a:xfrm>
          <a:off x="3149669" y="6210141"/>
          <a:ext cx="1522729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14187"/>
              <a:satOff val="-8606"/>
              <a:lumOff val="18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3149669" y="6210141"/>
        <a:ext cx="1522729" cy="292000"/>
      </dsp:txXfrm>
    </dsp:sp>
    <dsp:sp modelId="{919126C0-F5E5-48F6-ACF6-54BA1D80A20E}">
      <dsp:nvSpPr>
        <dsp:cNvPr id="0" name=""/>
        <dsp:cNvSpPr/>
      </dsp:nvSpPr>
      <dsp:spPr>
        <a:xfrm>
          <a:off x="5081200" y="5528806"/>
          <a:ext cx="1691922" cy="876002"/>
        </a:xfrm>
        <a:prstGeom prst="rect">
          <a:avLst/>
        </a:prstGeom>
        <a:solidFill>
          <a:schemeClr val="accent6">
            <a:shade val="80000"/>
            <a:hueOff val="267733"/>
            <a:satOff val="-10758"/>
            <a:lumOff val="230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Direction </a:t>
          </a:r>
          <a:r>
            <a:rPr lang="en-US" sz="1700" kern="1200" dirty="0" err="1"/>
            <a:t>d’Exploitation</a:t>
          </a:r>
          <a:endParaRPr lang="en-US" sz="1700" kern="1200" dirty="0"/>
        </a:p>
      </dsp:txBody>
      <dsp:txXfrm>
        <a:off x="5081200" y="5528806"/>
        <a:ext cx="1691922" cy="876002"/>
      </dsp:txXfrm>
    </dsp:sp>
    <dsp:sp modelId="{A5F419E6-18AC-4089-B71C-D3ED1A27DDEC}">
      <dsp:nvSpPr>
        <dsp:cNvPr id="0" name=""/>
        <dsp:cNvSpPr/>
      </dsp:nvSpPr>
      <dsp:spPr>
        <a:xfrm>
          <a:off x="5419584" y="6210141"/>
          <a:ext cx="1522729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67733"/>
              <a:satOff val="-10758"/>
              <a:lumOff val="230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5419584" y="6210141"/>
        <a:ext cx="1522729" cy="292000"/>
      </dsp:txXfrm>
    </dsp:sp>
    <dsp:sp modelId="{EFB8B5B8-8C51-4AAB-BBE8-51E8AE7031C5}">
      <dsp:nvSpPr>
        <dsp:cNvPr id="0" name=""/>
        <dsp:cNvSpPr/>
      </dsp:nvSpPr>
      <dsp:spPr>
        <a:xfrm>
          <a:off x="7351116" y="5528806"/>
          <a:ext cx="1691922" cy="876002"/>
        </a:xfrm>
        <a:prstGeom prst="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2361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Direction du </a:t>
          </a:r>
          <a:r>
            <a:rPr lang="en-US" sz="1700" kern="1200" dirty="0" err="1"/>
            <a:t>développement</a:t>
          </a:r>
          <a:r>
            <a:rPr lang="en-US" sz="1700" kern="1200" dirty="0"/>
            <a:t> et des </a:t>
          </a:r>
          <a:r>
            <a:rPr lang="en-US" sz="1700" kern="1200" dirty="0" err="1"/>
            <a:t>partenariats</a:t>
          </a:r>
          <a:endParaRPr lang="en-US" sz="1700" kern="1200" dirty="0"/>
        </a:p>
      </dsp:txBody>
      <dsp:txXfrm>
        <a:off x="7351116" y="5528806"/>
        <a:ext cx="1691922" cy="876002"/>
      </dsp:txXfrm>
    </dsp:sp>
    <dsp:sp modelId="{8D03B83C-3F8E-49D9-A092-31EB82652FFE}">
      <dsp:nvSpPr>
        <dsp:cNvPr id="0" name=""/>
        <dsp:cNvSpPr/>
      </dsp:nvSpPr>
      <dsp:spPr>
        <a:xfrm>
          <a:off x="7689500" y="6210141"/>
          <a:ext cx="1522730" cy="29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7689500" y="6210141"/>
        <a:ext cx="1522730" cy="29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0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55BA4-4AEA-5ACC-9894-6953EA8D5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C6CCC6-B6A3-17A3-CA5F-1EFB3E16F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FB745-926F-5C22-F174-8FB3DBAC5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445D9-8182-B0B7-F1B9-6BD039B390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8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C8DC8-2ED3-344F-E697-153BEE26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2A7AE-63E6-7868-6676-4A2BBF418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6B5A8-375F-E90C-A625-3019AE04A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4DF4B-5A52-88E5-45D2-3CBB3AB92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45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55E18-CFD7-5FC5-55B7-5D22D5341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89892-4A0D-0692-1685-99531AD4A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B4631-8F12-4B4E-89BF-E3002CEE5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82CB-9C36-92D4-E865-21704B696A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5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67D8F-2828-628A-5043-EE75FC56D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F0A654-8873-C989-475F-024640290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95F07-8253-03BB-5424-DBD90FAEA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6E7D4-4C24-C49B-F86E-1B062824D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8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37C81-DD34-8093-15E0-C8652B3BD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874CF-3B72-D707-5964-C85F5BFB5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EBE052-0DF2-60C1-E966-BFB2F0D17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8C6A1-C007-1912-7503-732F78D79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bedcontactpk@gmail.com" TargetMode="External"/><Relationship Id="rId4" Type="http://schemas.openxmlformats.org/officeDocument/2006/relationships/hyperlink" Target="mailto:contact@abedong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699634"/>
            <a:ext cx="8195227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ABED ONG</a:t>
            </a:r>
            <a:endParaRPr lang="en-US" sz="8000" dirty="0"/>
          </a:p>
        </p:txBody>
      </p:sp>
      <p:sp>
        <p:nvSpPr>
          <p:cNvPr id="4" name="Text 1"/>
          <p:cNvSpPr/>
          <p:nvPr/>
        </p:nvSpPr>
        <p:spPr>
          <a:xfrm>
            <a:off x="793790" y="486770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Agriculture pour le Bien-être et le Développement Durable (ABED-ONG).</a:t>
            </a:r>
            <a:endParaRPr lang="en-US" sz="175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8D392-5095-45F1-9F7B-6108CAA34789}"/>
              </a:ext>
            </a:extLst>
          </p:cNvPr>
          <p:cNvSpPr/>
          <p:nvPr/>
        </p:nvSpPr>
        <p:spPr>
          <a:xfrm>
            <a:off x="12755105" y="7656163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EE84AD-6C92-4F93-876A-6DF4F1784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8" y="939076"/>
            <a:ext cx="6351447" cy="63514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7842"/>
            <a:ext cx="86158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Nos Plans </a:t>
            </a:r>
            <a:r>
              <a:rPr lang="en-US" sz="5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clés</a:t>
            </a:r>
            <a:endParaRPr lang="en-US" sz="5400" dirty="0"/>
          </a:p>
        </p:txBody>
      </p:sp>
      <p:sp>
        <p:nvSpPr>
          <p:cNvPr id="3" name="Shape 1"/>
          <p:cNvSpPr/>
          <p:nvPr/>
        </p:nvSpPr>
        <p:spPr>
          <a:xfrm>
            <a:off x="793790" y="1990249"/>
            <a:ext cx="6407944" cy="2592348"/>
          </a:xfrm>
          <a:prstGeom prst="roundRect">
            <a:avLst>
              <a:gd name="adj" fmla="val 787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028224" y="222468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41173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878926" y="2351774"/>
            <a:ext cx="47385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Statuts</a:t>
            </a: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, RI, </a:t>
            </a: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Résoluations</a:t>
            </a: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AG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et </a:t>
            </a: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Décisions</a:t>
            </a: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du CA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1028224" y="3622358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Regelementent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notre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organization, son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fonctionnement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gouvernance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et son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organisation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7428548" y="1990249"/>
            <a:ext cx="6408063" cy="2592348"/>
          </a:xfrm>
          <a:prstGeom prst="roundRect">
            <a:avLst>
              <a:gd name="adj" fmla="val 787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7662982" y="222468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0148" y="2411730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439893" y="2293677"/>
            <a:ext cx="49210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Plan de </a:t>
            </a: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développement</a:t>
            </a: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et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D’Orientation</a:t>
            </a: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 </a:t>
            </a: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Stratégique</a:t>
            </a: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(PODS) 2025-2028</a:t>
            </a:r>
            <a:endParaRPr lang="en-US" sz="3200" dirty="0"/>
          </a:p>
        </p:txBody>
      </p:sp>
      <p:sp>
        <p:nvSpPr>
          <p:cNvPr id="12" name="Text 8"/>
          <p:cNvSpPr/>
          <p:nvPr/>
        </p:nvSpPr>
        <p:spPr>
          <a:xfrm>
            <a:off x="7662982" y="3416701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Définis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nos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priorités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et actions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stratégiques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pour le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développement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 ABED sur la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période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2025-2028</a:t>
            </a:r>
            <a:endParaRPr lang="en-US" sz="2400" dirty="0"/>
          </a:p>
        </p:txBody>
      </p:sp>
      <p:sp>
        <p:nvSpPr>
          <p:cNvPr id="13" name="Shape 9"/>
          <p:cNvSpPr/>
          <p:nvPr/>
        </p:nvSpPr>
        <p:spPr>
          <a:xfrm>
            <a:off x="793790" y="4809410"/>
            <a:ext cx="6407944" cy="2893247"/>
          </a:xfrm>
          <a:prstGeom prst="roundRect">
            <a:avLst>
              <a:gd name="adj" fmla="val 787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1028224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390" y="5230892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846898" y="5029617"/>
            <a:ext cx="55892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Politiques,  Manuels et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procedures  </a:t>
            </a: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opérationennes</a:t>
            </a:r>
            <a:endParaRPr lang="en-US" sz="3200" dirty="0"/>
          </a:p>
        </p:txBody>
      </p:sp>
      <p:sp>
        <p:nvSpPr>
          <p:cNvPr id="17" name="Text 12"/>
          <p:cNvSpPr/>
          <p:nvPr/>
        </p:nvSpPr>
        <p:spPr>
          <a:xfrm>
            <a:off x="1028223" y="6239351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Définissent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nos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pratiques de gestion et de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fonctionnement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opérationnelles</a:t>
            </a:r>
            <a:endParaRPr lang="en-US" sz="2400" dirty="0"/>
          </a:p>
        </p:txBody>
      </p:sp>
      <p:sp>
        <p:nvSpPr>
          <p:cNvPr id="18" name="Shape 13"/>
          <p:cNvSpPr/>
          <p:nvPr/>
        </p:nvSpPr>
        <p:spPr>
          <a:xfrm>
            <a:off x="7428548" y="4809410"/>
            <a:ext cx="6408063" cy="2893247"/>
          </a:xfrm>
          <a:prstGeom prst="roundRect">
            <a:avLst>
              <a:gd name="adj" fmla="val 787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7662982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0148" y="5230892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8427363" y="5214628"/>
            <a:ext cx="44104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Guides </a:t>
            </a:r>
            <a:r>
              <a:rPr lang="en-US" sz="3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opérationnels</a:t>
            </a:r>
            <a:endParaRPr lang="en-US" sz="3200" dirty="0"/>
          </a:p>
        </p:txBody>
      </p:sp>
      <p:sp>
        <p:nvSpPr>
          <p:cNvPr id="22" name="Text 16"/>
          <p:cNvSpPr/>
          <p:nvPr/>
        </p:nvSpPr>
        <p:spPr>
          <a:xfrm>
            <a:off x="7662981" y="6010203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Donne des directives à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nos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équipes dans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l’exercice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fonctions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4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clées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FF2BD8-BB3D-4144-B973-CB3C72D66734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B9BC2-73A1-9B53-C210-9BCC400FE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D1FAD66-426A-DDF4-B280-429A696ED803}"/>
              </a:ext>
            </a:extLst>
          </p:cNvPr>
          <p:cNvSpPr/>
          <p:nvPr/>
        </p:nvSpPr>
        <p:spPr>
          <a:xfrm>
            <a:off x="793790" y="827842"/>
            <a:ext cx="86158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Organigramme / Equipes</a:t>
            </a:r>
            <a:endParaRPr lang="en-US" sz="5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BB61B1-DAF6-07C4-5180-6126352F9CE3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800"/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41B497AE-39E3-CCE3-3264-77C534939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968924"/>
              </p:ext>
            </p:extLst>
          </p:nvPr>
        </p:nvGraphicFramePr>
        <p:xfrm>
          <a:off x="2438400" y="1546316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243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760" y="750689"/>
            <a:ext cx="7650480" cy="1333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Nous </a:t>
            </a:r>
            <a:r>
              <a:rPr lang="en-US" sz="4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contacter</a:t>
            </a:r>
            <a:endParaRPr lang="en-US" sz="4400" dirty="0"/>
          </a:p>
        </p:txBody>
      </p:sp>
      <p:sp>
        <p:nvSpPr>
          <p:cNvPr id="8" name="Shape 5"/>
          <p:cNvSpPr/>
          <p:nvPr/>
        </p:nvSpPr>
        <p:spPr>
          <a:xfrm>
            <a:off x="1051571" y="2404467"/>
            <a:ext cx="3718560" cy="1973104"/>
          </a:xfrm>
          <a:prstGeom prst="roundRect">
            <a:avLst>
              <a:gd name="adj" fmla="val 7415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097650" y="2404467"/>
            <a:ext cx="121920" cy="1973104"/>
          </a:xfrm>
          <a:prstGeom prst="roundRect">
            <a:avLst>
              <a:gd name="adj" fmla="val 157524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2019170" y="2455786"/>
            <a:ext cx="313944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Général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1474546" y="3173855"/>
            <a:ext cx="341376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  <a:hlinkClick r:id="rId4"/>
              </a:rPr>
              <a:t>contact@abedong.org</a:t>
            </a:r>
            <a:r>
              <a:rPr lang="en-US" sz="2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  <a:hlinkClick r:id="rId5"/>
              </a:rPr>
              <a:t>abedcontactpk@gmail.com</a:t>
            </a:r>
            <a:r>
              <a:rPr lang="en-US" sz="2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8887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0890" y="927770"/>
            <a:ext cx="4973360" cy="402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Pourquoi</a:t>
            </a: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ABED 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44128" y="1668458"/>
            <a:ext cx="8048982" cy="618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582357" y="2170842"/>
            <a:ext cx="15240" cy="90809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52431" y="2212693"/>
            <a:ext cx="7197234" cy="824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Dans un contexte mondial où les inégalités, la pauvreté, et les défis environnementaux restent au cœur des préoccupations, l'engagement et la vision d'ABED-ONG sont plus que jamais nécessaires.</a:t>
            </a:r>
            <a:endParaRPr lang="en-US" sz="3200" b="1" dirty="0"/>
          </a:p>
        </p:txBody>
      </p:sp>
      <p:sp>
        <p:nvSpPr>
          <p:cNvPr id="11" name="Text 7"/>
          <p:cNvSpPr/>
          <p:nvPr/>
        </p:nvSpPr>
        <p:spPr>
          <a:xfrm>
            <a:off x="450890" y="8328303"/>
            <a:ext cx="8242221" cy="20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Pierre KPOFFON</a:t>
            </a:r>
            <a:r>
              <a:rPr 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Directeur Exécutif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3427" y="591979"/>
            <a:ext cx="5381625" cy="672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Qui Sommes-Nous?</a:t>
            </a:r>
            <a:endParaRPr lang="en-US" sz="4800" dirty="0"/>
          </a:p>
        </p:txBody>
      </p:sp>
      <p:sp>
        <p:nvSpPr>
          <p:cNvPr id="4" name="Shape 1"/>
          <p:cNvSpPr/>
          <p:nvPr/>
        </p:nvSpPr>
        <p:spPr>
          <a:xfrm>
            <a:off x="753427" y="1587579"/>
            <a:ext cx="7637145" cy="1645563"/>
          </a:xfrm>
          <a:prstGeom prst="roundRect">
            <a:avLst>
              <a:gd name="adj" fmla="val 11773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83908" y="1618059"/>
            <a:ext cx="861060" cy="1584603"/>
          </a:xfrm>
          <a:prstGeom prst="roundRect">
            <a:avLst>
              <a:gd name="adj" fmla="val 1825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179" y="2248853"/>
            <a:ext cx="322898" cy="3228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60232" y="1833324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Création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1860232" y="2298740"/>
            <a:ext cx="6530340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Fondée en 2018, enregistrée officiellement le 16 janvier 2019 sous le numéro 2019-4/0008/PDB/SG/SAG.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753427" y="3448407"/>
            <a:ext cx="7637145" cy="1989892"/>
          </a:xfrm>
          <a:prstGeom prst="roundRect">
            <a:avLst>
              <a:gd name="adj" fmla="val 9736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783908" y="3478887"/>
            <a:ext cx="861060" cy="1928932"/>
          </a:xfrm>
          <a:prstGeom prst="roundRect">
            <a:avLst>
              <a:gd name="adj" fmla="val 1825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179" y="4281845"/>
            <a:ext cx="322898" cy="32289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860232" y="3694152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Mission</a:t>
            </a:r>
            <a:endParaRPr lang="en-US" sz="2800" dirty="0"/>
          </a:p>
        </p:txBody>
      </p:sp>
      <p:sp>
        <p:nvSpPr>
          <p:cNvPr id="13" name="Text 8"/>
          <p:cNvSpPr/>
          <p:nvPr/>
        </p:nvSpPr>
        <p:spPr>
          <a:xfrm>
            <a:off x="1860232" y="4159568"/>
            <a:ext cx="6284595" cy="1032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Faire des jeunes et des femmes des artisans d'un monde durable intégrant l'innovation au service de l'agriculture et du bien-être des communautés.</a:t>
            </a:r>
            <a:endParaRPr lang="en-US" sz="2000" dirty="0"/>
          </a:p>
        </p:txBody>
      </p:sp>
      <p:sp>
        <p:nvSpPr>
          <p:cNvPr id="14" name="Shape 9"/>
          <p:cNvSpPr/>
          <p:nvPr/>
        </p:nvSpPr>
        <p:spPr>
          <a:xfrm>
            <a:off x="753427" y="5653564"/>
            <a:ext cx="7637145" cy="1989892"/>
          </a:xfrm>
          <a:prstGeom prst="roundRect">
            <a:avLst>
              <a:gd name="adj" fmla="val 9736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0"/>
          <p:cNvSpPr/>
          <p:nvPr/>
        </p:nvSpPr>
        <p:spPr>
          <a:xfrm>
            <a:off x="783908" y="5684044"/>
            <a:ext cx="861060" cy="1928932"/>
          </a:xfrm>
          <a:prstGeom prst="roundRect">
            <a:avLst>
              <a:gd name="adj" fmla="val 1825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179" y="6487001"/>
            <a:ext cx="322898" cy="32289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860232" y="5899309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Vision</a:t>
            </a:r>
            <a:endParaRPr lang="en-US" sz="2800" dirty="0"/>
          </a:p>
        </p:txBody>
      </p:sp>
      <p:sp>
        <p:nvSpPr>
          <p:cNvPr id="18" name="Text 12"/>
          <p:cNvSpPr/>
          <p:nvPr/>
        </p:nvSpPr>
        <p:spPr>
          <a:xfrm>
            <a:off x="1860232" y="6364724"/>
            <a:ext cx="6284595" cy="1032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Être une organisation phare, dynamique, un partenaire efficace pour la recherche de solutions innovantes et durables contre la pauvreté et l'insécurité alimentaire.</a:t>
            </a:r>
            <a:endParaRPr lang="en-US" sz="200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C85787F2-4358-47A5-8270-8AB09E8287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2790" y="564594"/>
            <a:ext cx="7851219" cy="1154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Vision 2028 : ABED, Hub d'Innovations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132790" y="1995726"/>
            <a:ext cx="7851219" cy="1079183"/>
          </a:xfrm>
          <a:prstGeom prst="roundRect">
            <a:avLst>
              <a:gd name="adj" fmla="val 1540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25076" y="2188012"/>
            <a:ext cx="2308741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Impact Social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325076" y="2587228"/>
            <a:ext cx="7466648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27 500+ bénéficiaires directs autonomisés (jeunes, femmes, producteurs)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6132790" y="3259574"/>
            <a:ext cx="7851219" cy="1079183"/>
          </a:xfrm>
          <a:prstGeom prst="roundRect">
            <a:avLst>
              <a:gd name="adj" fmla="val 1540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325076" y="3451860"/>
            <a:ext cx="2530673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Viabilité Économique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6325076" y="3851077"/>
            <a:ext cx="7466648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1,1 milliard XOF mobilisés et facilités via les programmes d'exploitation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6132790" y="4523423"/>
            <a:ext cx="7851219" cy="1079183"/>
          </a:xfrm>
          <a:prstGeom prst="roundRect">
            <a:avLst>
              <a:gd name="adj" fmla="val 1540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325076" y="4715708"/>
            <a:ext cx="2308741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Rayonnement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325076" y="5114925"/>
            <a:ext cx="7466648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Présence dans 5 départements du Bénin et expansion sous-régionale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6132790" y="5787271"/>
            <a:ext cx="7851219" cy="1079183"/>
          </a:xfrm>
          <a:prstGeom prst="roundRect">
            <a:avLst>
              <a:gd name="adj" fmla="val 1540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325076" y="5979557"/>
            <a:ext cx="2308741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Excellence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6325076" y="6378773"/>
            <a:ext cx="7466648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Organisation moderne reconnue pour son expertise en innovations agri.</a:t>
            </a:r>
            <a:endParaRPr lang="en-US" dirty="0"/>
          </a:p>
        </p:txBody>
      </p:sp>
      <p:sp>
        <p:nvSpPr>
          <p:cNvPr id="16" name="Text 13"/>
          <p:cNvSpPr/>
          <p:nvPr/>
        </p:nvSpPr>
        <p:spPr>
          <a:xfrm>
            <a:off x="6132790" y="7074218"/>
            <a:ext cx="7851219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feuille de route claire pour transformer les orientations stratégiques en résultats concrets et durables.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65E0E1-A8BC-40B0-9174-85F8856DD003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623173"/>
            <a:ext cx="7945279" cy="708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Nos Valeurs Fondamentales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075" y="1489928"/>
            <a:ext cx="679847" cy="6798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075" y="2453024"/>
            <a:ext cx="283261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Inclusion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93075" y="2942966"/>
            <a:ext cx="4159210" cy="1812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Nous respectons la diversité et l'inclusion des personnes quelles que soient leur origine et leurs opinions. Nous offrons les moyens aux plus faibles de grandir.</a:t>
            </a:r>
            <a:endParaRPr lang="en-US" sz="2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5535" y="1489928"/>
            <a:ext cx="679847" cy="6798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535" y="2453024"/>
            <a:ext cx="283261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Innovation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35535" y="2942966"/>
            <a:ext cx="4159210" cy="1449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Nous faisons preuve de créativité pour apporter des solutions nouvelles aux besoins des populations à faibles revenus.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7995" y="1489928"/>
            <a:ext cx="679847" cy="6798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2453024"/>
            <a:ext cx="283261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Résultats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9677995" y="2942966"/>
            <a:ext cx="4159210" cy="1449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C'est le résultat qui compte dans notre travail. Nous persévérons dans la recherche de solutions pour obtenir des résultats qui changent des vies.</a:t>
            </a:r>
            <a:endParaRPr lang="en-US" sz="2400" dirty="0"/>
          </a:p>
        </p:txBody>
      </p:sp>
      <p:sp>
        <p:nvSpPr>
          <p:cNvPr id="12" name="Text 7"/>
          <p:cNvSpPr/>
          <p:nvPr/>
        </p:nvSpPr>
        <p:spPr>
          <a:xfrm>
            <a:off x="793075" y="5531048"/>
            <a:ext cx="299132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Zones d'Intervention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793075" y="6111597"/>
            <a:ext cx="6245662" cy="724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Actuel: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Départements des Collines, du Borgou, de l'Alibori et de la Donga</a:t>
            </a:r>
            <a:endParaRPr lang="en-US" sz="2400" dirty="0"/>
          </a:p>
        </p:txBody>
      </p:sp>
      <p:sp>
        <p:nvSpPr>
          <p:cNvPr id="14" name="Text 9"/>
          <p:cNvSpPr/>
          <p:nvPr/>
        </p:nvSpPr>
        <p:spPr>
          <a:xfrm>
            <a:off x="793075" y="7257380"/>
            <a:ext cx="6245662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Projection 2028:</a:t>
            </a: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Tout le Bénin, Togo et Afrique de l'Ouest</a:t>
            </a:r>
            <a:endParaRPr lang="en-US" sz="2400" dirty="0"/>
          </a:p>
        </p:txBody>
      </p:sp>
      <p:sp>
        <p:nvSpPr>
          <p:cNvPr id="15" name="Text 10"/>
          <p:cNvSpPr/>
          <p:nvPr/>
        </p:nvSpPr>
        <p:spPr>
          <a:xfrm>
            <a:off x="7599283" y="5531048"/>
            <a:ext cx="283261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Domaines d'Action</a:t>
            </a:r>
            <a:endParaRPr lang="en-US" sz="2400" dirty="0"/>
          </a:p>
        </p:txBody>
      </p:sp>
      <p:sp>
        <p:nvSpPr>
          <p:cNvPr id="16" name="Text 11"/>
          <p:cNvSpPr/>
          <p:nvPr/>
        </p:nvSpPr>
        <p:spPr>
          <a:xfrm>
            <a:off x="7599283" y="6111597"/>
            <a:ext cx="6245662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Amélioration des systèmes agricoles et alim.</a:t>
            </a:r>
            <a:endParaRPr lang="en-US" sz="2400" dirty="0"/>
          </a:p>
        </p:txBody>
      </p:sp>
      <p:sp>
        <p:nvSpPr>
          <p:cNvPr id="17" name="Text 12"/>
          <p:cNvSpPr/>
          <p:nvPr/>
        </p:nvSpPr>
        <p:spPr>
          <a:xfrm>
            <a:off x="7599283" y="6553319"/>
            <a:ext cx="6245662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Autonomisation des jeunes et des femmes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FD5083-5C3B-466B-AA4F-B786A65F9A49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5492-1849-2BFE-669D-E53380789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E95D4DD-1E3D-8E7F-0AD7-35D8E6475D5E}"/>
              </a:ext>
            </a:extLst>
          </p:cNvPr>
          <p:cNvSpPr/>
          <p:nvPr/>
        </p:nvSpPr>
        <p:spPr>
          <a:xfrm>
            <a:off x="793075" y="623173"/>
            <a:ext cx="7945279" cy="708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Philosophie  </a:t>
            </a:r>
            <a:r>
              <a:rPr lang="en-US" sz="4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d’intervention</a:t>
            </a:r>
            <a:endParaRPr lang="en-US" sz="440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9D01171C-52A3-C4D9-43A3-8B9E3E58FD08}"/>
              </a:ext>
            </a:extLst>
          </p:cNvPr>
          <p:cNvSpPr/>
          <p:nvPr/>
        </p:nvSpPr>
        <p:spPr>
          <a:xfrm>
            <a:off x="1683411" y="6246414"/>
            <a:ext cx="10272271" cy="12757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fr-FR" sz="2400" b="1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L’INNOVATION</a:t>
            </a:r>
            <a:r>
              <a:rPr lang="fr-FR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au cœur de la transformation des systèmes alimentaires pour générer des opportunités économiques pour les jeunes et les femmes et la sécurité alimentaire et nutritionnelle des communautés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E33A54-A8B2-A6D3-888A-EB8D9B026F20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976FAC4-96E5-ACD2-B32C-BE697AAFA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7" b="8523"/>
          <a:stretch>
            <a:fillRect/>
          </a:stretch>
        </p:blipFill>
        <p:spPr bwMode="auto">
          <a:xfrm>
            <a:off x="2288738" y="1624638"/>
            <a:ext cx="8644260" cy="382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7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27EF0-724A-9DFC-EB0B-94DCCB6DD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978005C-03E1-EA1E-EA27-025C924299DB}"/>
              </a:ext>
            </a:extLst>
          </p:cNvPr>
          <p:cNvSpPr/>
          <p:nvPr/>
        </p:nvSpPr>
        <p:spPr>
          <a:xfrm>
            <a:off x="793075" y="623173"/>
            <a:ext cx="7945279" cy="708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Structure </a:t>
            </a:r>
            <a:r>
              <a:rPr lang="en-US" sz="4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d’actions</a:t>
            </a:r>
            <a:endParaRPr lang="en-US" sz="440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AB3378F7-434A-746C-FCFD-004B70CDF0F1}"/>
              </a:ext>
            </a:extLst>
          </p:cNvPr>
          <p:cNvSpPr/>
          <p:nvPr/>
        </p:nvSpPr>
        <p:spPr>
          <a:xfrm>
            <a:off x="2026817" y="5556751"/>
            <a:ext cx="3478136" cy="12757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fr-FR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HUB D’INNOVATIONS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fr-FR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AGRICOLES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07D57F-8094-68B9-A63F-B26423FC823A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400"/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89D5E958-5293-92FE-444D-829C61B80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17" y="2034953"/>
            <a:ext cx="2955033" cy="2955033"/>
          </a:xfrm>
          <a:prstGeom prst="rect">
            <a:avLst/>
          </a:prstGeom>
        </p:spPr>
      </p:pic>
      <p:pic>
        <p:nvPicPr>
          <p:cNvPr id="4" name="Image 18">
            <a:extLst>
              <a:ext uri="{FF2B5EF4-FFF2-40B4-BE49-F238E27FC236}">
                <a16:creationId xmlns:a16="http://schemas.microsoft.com/office/drawing/2014/main" id="{7F33085E-83C8-CEA7-CACE-82E007EC7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81" y="1482750"/>
            <a:ext cx="3505029" cy="3505029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2FA94A03-CAC7-2FAD-0F5A-45732BDF017B}"/>
              </a:ext>
            </a:extLst>
          </p:cNvPr>
          <p:cNvSpPr/>
          <p:nvPr/>
        </p:nvSpPr>
        <p:spPr>
          <a:xfrm>
            <a:off x="8132032" y="5471058"/>
            <a:ext cx="5884757" cy="12757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fr-FR" sz="24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STRUCTURE D’ACCOMPAGNEMENT A L’ENTREPRENARIAT INNOVANT ET A L’INSERRTION PROFESSIONNELLE-</a:t>
            </a:r>
            <a:r>
              <a:rPr lang="fr-FR" sz="2400" b="1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SAEIP</a:t>
            </a:r>
          </a:p>
        </p:txBody>
      </p:sp>
    </p:spTree>
    <p:extLst>
      <p:ext uri="{BB962C8B-B14F-4D97-AF65-F5344CB8AC3E}">
        <p14:creationId xmlns:p14="http://schemas.microsoft.com/office/powerpoint/2010/main" val="216867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D4090-A83B-4CA3-3851-2D888F95E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7089202-921D-34B0-A15B-FA867FF3A9E5}"/>
              </a:ext>
            </a:extLst>
          </p:cNvPr>
          <p:cNvSpPr/>
          <p:nvPr/>
        </p:nvSpPr>
        <p:spPr>
          <a:xfrm>
            <a:off x="793075" y="623173"/>
            <a:ext cx="7945279" cy="708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Thématiques</a:t>
            </a: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 </a:t>
            </a:r>
            <a:r>
              <a:rPr lang="en-US" sz="4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d’intervention</a:t>
            </a:r>
            <a:endParaRPr lang="en-US" sz="4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D089B7-0540-EFBB-A7E6-144B6FEFA176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4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1E48E0D-69AE-C2FE-192E-B03E2EBEE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1943"/>
          <a:stretch/>
        </p:blipFill>
        <p:spPr bwMode="auto">
          <a:xfrm>
            <a:off x="2249316" y="1504406"/>
            <a:ext cx="8171956" cy="619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3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B4553-65D8-C67A-DFEC-9EB0C17F2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1AB4B20-3884-1463-8A02-69496E10E049}"/>
              </a:ext>
            </a:extLst>
          </p:cNvPr>
          <p:cNvSpPr/>
          <p:nvPr/>
        </p:nvSpPr>
        <p:spPr>
          <a:xfrm>
            <a:off x="793075" y="623173"/>
            <a:ext cx="7945279" cy="708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Impact 2018-2024</a:t>
            </a:r>
            <a:endParaRPr lang="en-US" sz="4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1C0E53-D41E-59AF-CDD5-819C4B704843}"/>
              </a:ext>
            </a:extLst>
          </p:cNvPr>
          <p:cNvSpPr/>
          <p:nvPr/>
        </p:nvSpPr>
        <p:spPr>
          <a:xfrm>
            <a:off x="12755105" y="7702658"/>
            <a:ext cx="2030278" cy="619932"/>
          </a:xfrm>
          <a:prstGeom prst="rect">
            <a:avLst/>
          </a:prstGeom>
          <a:solidFill>
            <a:srgbClr val="D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J" sz="2400"/>
          </a:p>
        </p:txBody>
      </p:sp>
      <p:pic>
        <p:nvPicPr>
          <p:cNvPr id="3" name="Image 7">
            <a:extLst>
              <a:ext uri="{FF2B5EF4-FFF2-40B4-BE49-F238E27FC236}">
                <a16:creationId xmlns:a16="http://schemas.microsoft.com/office/drawing/2014/main" id="{18930633-D3C6-C3A8-5F96-0D6EC57E89D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/>
          <a:stretch/>
        </p:blipFill>
        <p:spPr bwMode="auto">
          <a:xfrm>
            <a:off x="2830847" y="1915075"/>
            <a:ext cx="7801315" cy="5691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329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</TotalTime>
  <Words>503</Words>
  <Application>Microsoft Office PowerPoint</Application>
  <PresentationFormat>Custom</PresentationFormat>
  <Paragraphs>83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Geist</vt:lpstr>
      <vt:lpstr>Arial</vt:lpstr>
      <vt:lpstr>Noto Serif SC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lastModifiedBy>Adrien Dogo</cp:lastModifiedBy>
  <cp:revision>16</cp:revision>
  <dcterms:created xsi:type="dcterms:W3CDTF">2025-12-16T20:52:09Z</dcterms:created>
  <dcterms:modified xsi:type="dcterms:W3CDTF">2026-02-28T08:25:55Z</dcterms:modified>
</cp:coreProperties>
</file>